
<file path=[Content_Types].xml><?xml version="1.0" encoding="utf-8"?>
<Types xmlns="http://schemas.openxmlformats.org/package/2006/content-types">
  <Default Extension="bmp" ContentType="image/bmp"/>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 id="2147483648" r:id="rId5"/>
    <p:sldMasterId id="2147483697" r:id="rId6"/>
  </p:sldMasterIdLst>
  <p:notesMasterIdLst>
    <p:notesMasterId r:id="rId32"/>
  </p:notesMasterIdLst>
  <p:sldIdLst>
    <p:sldId id="265" r:id="rId7"/>
    <p:sldId id="267" r:id="rId8"/>
    <p:sldId id="259" r:id="rId9"/>
    <p:sldId id="264" r:id="rId10"/>
    <p:sldId id="272" r:id="rId11"/>
    <p:sldId id="266" r:id="rId12"/>
    <p:sldId id="274" r:id="rId13"/>
    <p:sldId id="282" r:id="rId14"/>
    <p:sldId id="275" r:id="rId15"/>
    <p:sldId id="288" r:id="rId16"/>
    <p:sldId id="283" r:id="rId17"/>
    <p:sldId id="281" r:id="rId18"/>
    <p:sldId id="276" r:id="rId19"/>
    <p:sldId id="284" r:id="rId20"/>
    <p:sldId id="277" r:id="rId21"/>
    <p:sldId id="287" r:id="rId22"/>
    <p:sldId id="278" r:id="rId23"/>
    <p:sldId id="286" r:id="rId24"/>
    <p:sldId id="270" r:id="rId25"/>
    <p:sldId id="285" r:id="rId26"/>
    <p:sldId id="289" r:id="rId27"/>
    <p:sldId id="261" r:id="rId28"/>
    <p:sldId id="280" r:id="rId29"/>
    <p:sldId id="290" r:id="rId30"/>
    <p:sldId id="291" r:id="rId3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7BCB3-B5EB-4645-8BCA-93E0E0F9BFC7}" type="datetimeFigureOut">
              <a:t>02/04/2024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77BE1-E1DB-4FBA-B5FB-CC02C99D636F}" type="slidenum">
              <a:t>‹#›</a:t>
            </a:fld>
            <a:endParaRPr lang="en-US"/>
          </a:p>
        </p:txBody>
      </p:sp>
    </p:spTree>
    <p:extLst>
      <p:ext uri="{BB962C8B-B14F-4D97-AF65-F5344CB8AC3E}">
        <p14:creationId xmlns:p14="http://schemas.microsoft.com/office/powerpoint/2010/main" val="34955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Imagine it's your first week working at Albert Heijn --&gt; Friday afternoon comes. --&gt; things start to turn sideways. --&gt; products left at the checkout </a:t>
            </a:r>
            <a:r>
              <a:rPr lang="en-US"/>
              <a:t>--&gt;</a:t>
            </a:r>
            <a:r>
              <a:rPr lang="en-US">
                <a:cs typeface="Calibri"/>
              </a:rPr>
              <a:t> on your way there you notice some fallen and misplaced products, --&gt; lady asks you to get her an item from the top of a shelf. A lot of things happening … </a:t>
            </a:r>
          </a:p>
        </p:txBody>
      </p:sp>
      <p:sp>
        <p:nvSpPr>
          <p:cNvPr id="4" name="Slide Number Placeholder 3"/>
          <p:cNvSpPr>
            <a:spLocks noGrp="1"/>
          </p:cNvSpPr>
          <p:nvPr>
            <p:ph type="sldNum" sz="quarter" idx="5"/>
          </p:nvPr>
        </p:nvSpPr>
        <p:spPr/>
        <p:txBody>
          <a:bodyPr/>
          <a:lstStyle/>
          <a:p>
            <a:fld id="{6F677BE1-E1DB-4FBA-B5FB-CC02C99D636F}" type="slidenum">
              <a:rPr lang="en-US"/>
              <a:t>1</a:t>
            </a:fld>
            <a:endParaRPr lang="en-US"/>
          </a:p>
        </p:txBody>
      </p:sp>
    </p:spTree>
    <p:extLst>
      <p:ext uri="{BB962C8B-B14F-4D97-AF65-F5344CB8AC3E}">
        <p14:creationId xmlns:p14="http://schemas.microsoft.com/office/powerpoint/2010/main" val="31279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of course stress and overwhelm build up.</a:t>
            </a:r>
          </a:p>
        </p:txBody>
      </p:sp>
      <p:sp>
        <p:nvSpPr>
          <p:cNvPr id="4" name="Slide Number Placeholder 3"/>
          <p:cNvSpPr>
            <a:spLocks noGrp="1"/>
          </p:cNvSpPr>
          <p:nvPr>
            <p:ph type="sldNum" sz="quarter" idx="5"/>
          </p:nvPr>
        </p:nvSpPr>
        <p:spPr/>
        <p:txBody>
          <a:bodyPr/>
          <a:lstStyle/>
          <a:p>
            <a:fld id="{6F677BE1-E1DB-4FBA-B5FB-CC02C99D636F}" type="slidenum">
              <a:rPr lang="en-US"/>
              <a:t>2</a:t>
            </a:fld>
            <a:endParaRPr lang="en-US"/>
          </a:p>
        </p:txBody>
      </p:sp>
    </p:spTree>
    <p:extLst>
      <p:ext uri="{BB962C8B-B14F-4D97-AF65-F5344CB8AC3E}">
        <p14:creationId xmlns:p14="http://schemas.microsoft.com/office/powerpoint/2010/main" val="117246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273ddc18a9_2_21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US">
                <a:cs typeface="Calibri"/>
              </a:rPr>
              <a:t>We are group 10 and we are going to present a first step towards putting a solution to this problem.</a:t>
            </a:r>
            <a:endParaRPr lang="en-US"/>
          </a:p>
        </p:txBody>
      </p:sp>
      <p:sp>
        <p:nvSpPr>
          <p:cNvPr id="601" name="Google Shape;601;g1273ddc18a9_2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 to make it clear, our client, Ahold Delhaize, needs to find a way to free their employees for these unpleasant tasks during periods of high customer flow.</a:t>
            </a:r>
          </a:p>
        </p:txBody>
      </p:sp>
      <p:sp>
        <p:nvSpPr>
          <p:cNvPr id="4" name="Slide Number Placeholder 3"/>
          <p:cNvSpPr>
            <a:spLocks noGrp="1"/>
          </p:cNvSpPr>
          <p:nvPr>
            <p:ph type="sldNum" sz="quarter" idx="5"/>
          </p:nvPr>
        </p:nvSpPr>
        <p:spPr/>
        <p:txBody>
          <a:bodyPr/>
          <a:lstStyle/>
          <a:p>
            <a:fld id="{6F677BE1-E1DB-4FBA-B5FB-CC02C99D636F}" type="slidenum">
              <a:rPr lang="en-US"/>
              <a:t>4</a:t>
            </a:fld>
            <a:endParaRPr lang="en-US"/>
          </a:p>
        </p:txBody>
      </p:sp>
    </p:spTree>
    <p:extLst>
      <p:ext uri="{BB962C8B-B14F-4D97-AF65-F5344CB8AC3E}">
        <p14:creationId xmlns:p14="http://schemas.microsoft.com/office/powerpoint/2010/main" val="1686522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enable </a:t>
            </a:r>
            <a:r>
              <a:rPr lang="en-US" err="1">
                <a:cs typeface="Calibri"/>
              </a:rPr>
              <a:t>TIAGo</a:t>
            </a:r>
            <a:r>
              <a:rPr lang="en-US">
                <a:cs typeface="Calibri"/>
              </a:rPr>
              <a:t> to relocate products at the checkout --&gt; simple task, but which requires most of the components</a:t>
            </a:r>
          </a:p>
        </p:txBody>
      </p:sp>
      <p:sp>
        <p:nvSpPr>
          <p:cNvPr id="4" name="Slide Number Placeholder 3"/>
          <p:cNvSpPr>
            <a:spLocks noGrp="1"/>
          </p:cNvSpPr>
          <p:nvPr>
            <p:ph type="sldNum" sz="quarter" idx="5"/>
          </p:nvPr>
        </p:nvSpPr>
        <p:spPr/>
        <p:txBody>
          <a:bodyPr/>
          <a:lstStyle/>
          <a:p>
            <a:fld id="{6F677BE1-E1DB-4FBA-B5FB-CC02C99D636F}" type="slidenum">
              <a:rPr lang="en-US"/>
              <a:t>5</a:t>
            </a:fld>
            <a:endParaRPr lang="en-US"/>
          </a:p>
        </p:txBody>
      </p:sp>
    </p:spTree>
    <p:extLst>
      <p:ext uri="{BB962C8B-B14F-4D97-AF65-F5344CB8AC3E}">
        <p14:creationId xmlns:p14="http://schemas.microsoft.com/office/powerpoint/2010/main" val="24182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show how we achieved this by inspecting the different components and functionalities of our system, which can be seen on screen right now.</a:t>
            </a:r>
          </a:p>
        </p:txBody>
      </p:sp>
      <p:sp>
        <p:nvSpPr>
          <p:cNvPr id="4" name="Slide Number Placeholder 3"/>
          <p:cNvSpPr>
            <a:spLocks noGrp="1"/>
          </p:cNvSpPr>
          <p:nvPr>
            <p:ph type="sldNum" sz="quarter" idx="5"/>
          </p:nvPr>
        </p:nvSpPr>
        <p:spPr/>
        <p:txBody>
          <a:bodyPr/>
          <a:lstStyle/>
          <a:p>
            <a:fld id="{6F677BE1-E1DB-4FBA-B5FB-CC02C99D636F}" type="slidenum">
              <a:rPr lang="en-US"/>
              <a:t>6</a:t>
            </a:fld>
            <a:endParaRPr lang="en-US"/>
          </a:p>
        </p:txBody>
      </p:sp>
    </p:spTree>
    <p:extLst>
      <p:ext uri="{BB962C8B-B14F-4D97-AF65-F5344CB8AC3E}">
        <p14:creationId xmlns:p14="http://schemas.microsoft.com/office/powerpoint/2010/main" val="93982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First of all, we need our robot to communicate with employees, </a:t>
            </a:r>
          </a:p>
          <a:p>
            <a:endParaRPr lang="en-US">
              <a:cs typeface="Calibri"/>
            </a:endParaRPr>
          </a:p>
          <a:p>
            <a:r>
              <a:rPr lang="en-US">
                <a:cs typeface="Calibri"/>
              </a:rPr>
              <a:t>developed a GUI using Qt, intuitive buttons , indicator and panel for informing </a:t>
            </a:r>
            <a:endParaRPr lang="en-US"/>
          </a:p>
          <a:p>
            <a:endParaRPr lang="en-US"/>
          </a:p>
          <a:p>
            <a:r>
              <a:rPr lang="en-US"/>
              <a:t>integrates with the system by acting as a node,  communicates reconfigurable node.</a:t>
            </a:r>
            <a:endParaRPr lang="en-US">
              <a:cs typeface="Calibri"/>
            </a:endParaRPr>
          </a:p>
        </p:txBody>
      </p:sp>
      <p:sp>
        <p:nvSpPr>
          <p:cNvPr id="4" name="Slide Number Placeholder 3"/>
          <p:cNvSpPr>
            <a:spLocks noGrp="1"/>
          </p:cNvSpPr>
          <p:nvPr>
            <p:ph type="sldNum" sz="quarter" idx="5"/>
          </p:nvPr>
        </p:nvSpPr>
        <p:spPr/>
        <p:txBody>
          <a:bodyPr/>
          <a:lstStyle/>
          <a:p>
            <a:fld id="{6F677BE1-E1DB-4FBA-B5FB-CC02C99D636F}" type="slidenum">
              <a:rPr lang="en-US"/>
              <a:t>7</a:t>
            </a:fld>
            <a:endParaRPr lang="en-US"/>
          </a:p>
        </p:txBody>
      </p:sp>
    </p:spTree>
    <p:extLst>
      <p:ext uri="{BB962C8B-B14F-4D97-AF65-F5344CB8AC3E}">
        <p14:creationId xmlns:p14="http://schemas.microsoft.com/office/powerpoint/2010/main" val="4038138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displaying the "working" status and message back to the charging station. </a:t>
            </a:r>
            <a:br>
              <a:rPr lang="en-US">
                <a:cs typeface="+mn-lt"/>
              </a:rPr>
            </a:br>
            <a:endParaRPr lang="en-US">
              <a:cs typeface="Calibri"/>
            </a:endParaRPr>
          </a:p>
          <a:p>
            <a:r>
              <a:rPr lang="en-US">
                <a:cs typeface="Calibri"/>
              </a:rPr>
              <a:t>Once it stops, the status changes to "free" </a:t>
            </a:r>
          </a:p>
          <a:p>
            <a:endParaRPr lang="en-US">
              <a:cs typeface="Calibri"/>
            </a:endParaRPr>
          </a:p>
          <a:p>
            <a:r>
              <a:rPr lang="en-US">
                <a:cs typeface="Calibri"/>
              </a:rPr>
              <a:t>upon a click, it starts operation, "working" status in blue.</a:t>
            </a:r>
          </a:p>
        </p:txBody>
      </p:sp>
      <p:sp>
        <p:nvSpPr>
          <p:cNvPr id="4" name="Slide Number Placeholder 3"/>
          <p:cNvSpPr>
            <a:spLocks noGrp="1"/>
          </p:cNvSpPr>
          <p:nvPr>
            <p:ph type="sldNum" sz="quarter" idx="5"/>
          </p:nvPr>
        </p:nvSpPr>
        <p:spPr/>
        <p:txBody>
          <a:bodyPr/>
          <a:lstStyle/>
          <a:p>
            <a:fld id="{6F677BE1-E1DB-4FBA-B5FB-CC02C99D636F}" type="slidenum">
              <a:rPr lang="en-US"/>
              <a:t>8</a:t>
            </a:fld>
            <a:endParaRPr lang="en-US"/>
          </a:p>
        </p:txBody>
      </p:sp>
    </p:spTree>
    <p:extLst>
      <p:ext uri="{BB962C8B-B14F-4D97-AF65-F5344CB8AC3E}">
        <p14:creationId xmlns:p14="http://schemas.microsoft.com/office/powerpoint/2010/main" val="859948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6.bmp"/><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pagina + Beeld">
  <p:cSld name="Titelpagina + Beeld">
    <p:spTree>
      <p:nvGrpSpPr>
        <p:cNvPr id="1" name="Shape 117"/>
        <p:cNvGrpSpPr/>
        <p:nvPr/>
      </p:nvGrpSpPr>
      <p:grpSpPr>
        <a:xfrm>
          <a:off x="0" y="0"/>
          <a:ext cx="0" cy="0"/>
          <a:chOff x="0" y="0"/>
          <a:chExt cx="0" cy="0"/>
        </a:xfrm>
      </p:grpSpPr>
      <p:grpSp>
        <p:nvGrpSpPr>
          <p:cNvPr id="118" name="Google Shape;118;p15"/>
          <p:cNvGrpSpPr/>
          <p:nvPr/>
        </p:nvGrpSpPr>
        <p:grpSpPr>
          <a:xfrm>
            <a:off x="2982511" y="-1228776"/>
            <a:ext cx="6227100" cy="490523"/>
            <a:chOff x="0" y="-120"/>
            <a:chExt cx="6227100" cy="490522"/>
          </a:xfrm>
        </p:grpSpPr>
        <p:sp>
          <p:nvSpPr>
            <p:cNvPr id="119" name="Google Shape;119;p15"/>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20" name="Google Shape;120;p15"/>
            <p:cNvGrpSpPr/>
            <p:nvPr/>
          </p:nvGrpSpPr>
          <p:grpSpPr>
            <a:xfrm>
              <a:off x="-1" y="-120"/>
              <a:ext cx="6227011" cy="211502"/>
              <a:chOff x="0" y="-120"/>
              <a:chExt cx="6227011" cy="211502"/>
            </a:xfrm>
          </p:grpSpPr>
          <p:sp>
            <p:nvSpPr>
              <p:cNvPr id="121" name="Google Shape;121;p15"/>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 name="Google Shape;122;p15"/>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 name="Google Shape;123;p15"/>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 name="Google Shape;124;p15"/>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 name="Google Shape;125;p15"/>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 name="Google Shape;126;p15"/>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7" name="Google Shape;127;p15"/>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8" name="Google Shape;128;p15"/>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 name="Google Shape;129;p15"/>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0" name="Google Shape;130;p15"/>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131" name="Google Shape;131;p15"/>
          <p:cNvGrpSpPr/>
          <p:nvPr/>
        </p:nvGrpSpPr>
        <p:grpSpPr>
          <a:xfrm>
            <a:off x="698502" y="5884314"/>
            <a:ext cx="1454900" cy="577193"/>
            <a:chOff x="0" y="-1"/>
            <a:chExt cx="1454900" cy="577193"/>
          </a:xfrm>
        </p:grpSpPr>
        <p:sp>
          <p:nvSpPr>
            <p:cNvPr id="132" name="Google Shape;132;p15"/>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 name="Google Shape;133;p15"/>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 name="Google Shape;134;p15"/>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 name="Google Shape;135;p15"/>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 name="Google Shape;136;p15"/>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 name="Google Shape;137;p15"/>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 name="Google Shape;138;p15"/>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 name="Google Shape;139;p15"/>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40" name="Google Shape;140;p15"/>
          <p:cNvSpPr/>
          <p:nvPr/>
        </p:nvSpPr>
        <p:spPr>
          <a:xfrm>
            <a:off x="-12032" y="-1"/>
            <a:ext cx="12204000"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 name="Google Shape;141;p15"/>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Titelpagina + Beeld</a:t>
            </a:r>
            <a:endParaRPr sz="1467"/>
          </a:p>
        </p:txBody>
      </p:sp>
      <p:sp>
        <p:nvSpPr>
          <p:cNvPr id="142" name="Google Shape;142;p15"/>
          <p:cNvSpPr>
            <a:spLocks noGrp="1"/>
          </p:cNvSpPr>
          <p:nvPr>
            <p:ph type="pic" idx="2"/>
          </p:nvPr>
        </p:nvSpPr>
        <p:spPr>
          <a:xfrm>
            <a:off x="4852465" y="0"/>
            <a:ext cx="7339600" cy="6858000"/>
          </a:xfrm>
          <a:prstGeom prst="rect">
            <a:avLst/>
          </a:prstGeom>
          <a:noFill/>
          <a:ln>
            <a:noFill/>
          </a:ln>
        </p:spPr>
      </p:sp>
      <p:sp>
        <p:nvSpPr>
          <p:cNvPr id="143" name="Google Shape;143;p15"/>
          <p:cNvSpPr txBox="1">
            <a:spLocks noGrp="1"/>
          </p:cNvSpPr>
          <p:nvPr>
            <p:ph type="body" idx="1"/>
          </p:nvPr>
        </p:nvSpPr>
        <p:spPr>
          <a:xfrm>
            <a:off x="698500" y="4883660"/>
            <a:ext cx="3729200" cy="248400"/>
          </a:xfrm>
          <a:prstGeom prst="rect">
            <a:avLst/>
          </a:prstGeom>
          <a:noFill/>
          <a:ln>
            <a:noFill/>
          </a:ln>
        </p:spPr>
        <p:txBody>
          <a:bodyPr spcFirstLastPara="1" wrap="square" lIns="0" tIns="0" rIns="0" bIns="0" anchor="ctr" anchorCtr="0">
            <a:normAutofit/>
          </a:bodyPr>
          <a:lstStyle>
            <a:lvl1pPr marL="609585" lvl="0" indent="-304792" algn="l" rtl="0">
              <a:lnSpc>
                <a:spcPct val="90000"/>
              </a:lnSpc>
              <a:spcBef>
                <a:spcPts val="1200"/>
              </a:spcBef>
              <a:spcAft>
                <a:spcPts val="0"/>
              </a:spcAft>
              <a:buClr>
                <a:srgbClr val="FFFFFF"/>
              </a:buClr>
              <a:buSzPts val="1200"/>
              <a:buFont typeface="Arial"/>
              <a:buNone/>
              <a:defRPr b="1">
                <a:solidFill>
                  <a:srgbClr val="FFFFFF"/>
                </a:solidFill>
              </a:defRPr>
            </a:lvl1pPr>
            <a:lvl2pPr marL="1219170" lvl="1" indent="-304792" algn="l" rtl="0">
              <a:lnSpc>
                <a:spcPct val="90000"/>
              </a:lnSpc>
              <a:spcBef>
                <a:spcPts val="1200"/>
              </a:spcBef>
              <a:spcAft>
                <a:spcPts val="0"/>
              </a:spcAft>
              <a:buClr>
                <a:srgbClr val="FFFFFF"/>
              </a:buClr>
              <a:buSzPts val="1200"/>
              <a:buFont typeface="Arial"/>
              <a:buNone/>
              <a:defRPr b="1">
                <a:solidFill>
                  <a:srgbClr val="FFFFFF"/>
                </a:solidFill>
              </a:defRPr>
            </a:lvl2pPr>
            <a:lvl3pPr marL="1828754" lvl="2" indent="-304792" algn="l" rtl="0">
              <a:lnSpc>
                <a:spcPct val="90000"/>
              </a:lnSpc>
              <a:spcBef>
                <a:spcPts val="1200"/>
              </a:spcBef>
              <a:spcAft>
                <a:spcPts val="0"/>
              </a:spcAft>
              <a:buClr>
                <a:srgbClr val="FFFFFF"/>
              </a:buClr>
              <a:buSzPts val="1200"/>
              <a:buFont typeface="Arial"/>
              <a:buNone/>
              <a:defRPr b="1">
                <a:solidFill>
                  <a:srgbClr val="FFFFFF"/>
                </a:solidFill>
              </a:defRPr>
            </a:lvl3pPr>
            <a:lvl4pPr marL="2438339" lvl="3" indent="-304792" algn="l" rtl="0">
              <a:lnSpc>
                <a:spcPct val="90000"/>
              </a:lnSpc>
              <a:spcBef>
                <a:spcPts val="1200"/>
              </a:spcBef>
              <a:spcAft>
                <a:spcPts val="0"/>
              </a:spcAft>
              <a:buClr>
                <a:srgbClr val="FFFFFF"/>
              </a:buClr>
              <a:buSzPts val="1200"/>
              <a:buFont typeface="Arial"/>
              <a:buNone/>
              <a:defRPr b="1">
                <a:solidFill>
                  <a:srgbClr val="FFFFFF"/>
                </a:solidFill>
              </a:defRPr>
            </a:lvl4pPr>
            <a:lvl5pPr marL="3047924" lvl="4" indent="-304792" algn="l" rtl="0">
              <a:lnSpc>
                <a:spcPct val="90000"/>
              </a:lnSpc>
              <a:spcBef>
                <a:spcPts val="1200"/>
              </a:spcBef>
              <a:spcAft>
                <a:spcPts val="0"/>
              </a:spcAft>
              <a:buClr>
                <a:srgbClr val="FFFFFF"/>
              </a:buClr>
              <a:buSzPts val="1200"/>
              <a:buFont typeface="Arial"/>
              <a:buNone/>
              <a:defRPr b="1">
                <a:solidFill>
                  <a:srgbClr val="FFFFFF"/>
                </a:solidFill>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144" name="Google Shape;144;p15"/>
          <p:cNvSpPr txBox="1">
            <a:spLocks noGrp="1"/>
          </p:cNvSpPr>
          <p:nvPr>
            <p:ph type="body" idx="3"/>
          </p:nvPr>
        </p:nvSpPr>
        <p:spPr>
          <a:xfrm>
            <a:off x="698499" y="1712684"/>
            <a:ext cx="3729200" cy="2925200"/>
          </a:xfrm>
          <a:prstGeom prst="rect">
            <a:avLst/>
          </a:prstGeom>
          <a:noFill/>
          <a:ln>
            <a:noFill/>
          </a:ln>
        </p:spPr>
        <p:txBody>
          <a:bodyPr spcFirstLastPara="1" wrap="square" lIns="0" tIns="0" rIns="0" bIns="0" anchor="b" anchorCtr="0">
            <a:normAutofit/>
          </a:bodyPr>
          <a:lstStyle>
            <a:lvl1pPr marL="609585" lvl="0" indent="-304792" algn="l" rtl="0">
              <a:lnSpc>
                <a:spcPct val="100000"/>
              </a:lnSpc>
              <a:spcBef>
                <a:spcPts val="533"/>
              </a:spcBef>
              <a:spcAft>
                <a:spcPts val="0"/>
              </a:spcAft>
              <a:buClr>
                <a:srgbClr val="FFFFFF"/>
              </a:buClr>
              <a:buSzPts val="2900"/>
              <a:buFont typeface="Roboto Slab"/>
              <a:buNone/>
              <a:defRPr sz="3867">
                <a:solidFill>
                  <a:srgbClr val="FFFFFF"/>
                </a:solidFill>
                <a:latin typeface="Roboto Slab"/>
                <a:ea typeface="Roboto Slab"/>
                <a:cs typeface="Roboto Slab"/>
                <a:sym typeface="Roboto Slab"/>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145" name="Google Shape;145;p15"/>
          <p:cNvSpPr txBox="1">
            <a:spLocks noGrp="1"/>
          </p:cNvSpPr>
          <p:nvPr>
            <p:ph type="body" idx="4"/>
          </p:nvPr>
        </p:nvSpPr>
        <p:spPr>
          <a:xfrm>
            <a:off x="698500" y="5377708"/>
            <a:ext cx="1454400" cy="7200"/>
          </a:xfrm>
          <a:prstGeom prst="rect">
            <a:avLst/>
          </a:prstGeom>
          <a:solidFill>
            <a:srgbClr val="FFFFFF"/>
          </a:solidFill>
          <a:ln>
            <a:noFill/>
          </a:ln>
        </p:spPr>
        <p:txBody>
          <a:bodyPr spcFirstLastPara="1" wrap="square" lIns="0" tIns="0" rIns="0" bIns="0" anchor="t" anchorCtr="0">
            <a:normAutofit/>
          </a:bodyPr>
          <a:lstStyle>
            <a:lvl1pPr marL="609585" lvl="0" indent="-304792" algn="l" rtl="0">
              <a:lnSpc>
                <a:spcPct val="90000"/>
              </a:lnSpc>
              <a:spcBef>
                <a:spcPts val="400"/>
              </a:spcBef>
              <a:spcAft>
                <a:spcPts val="0"/>
              </a:spcAft>
              <a:buClr>
                <a:srgbClr val="000000"/>
              </a:buClr>
              <a:buSzPts val="500"/>
              <a:buFont typeface="Arial"/>
              <a:buNone/>
              <a:defRPr sz="667"/>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146" name="Google Shape;146;p15"/>
          <p:cNvSpPr txBox="1">
            <a:spLocks noGrp="1"/>
          </p:cNvSpPr>
          <p:nvPr>
            <p:ph type="sldNum" idx="12"/>
          </p:nvPr>
        </p:nvSpPr>
        <p:spPr>
          <a:xfrm>
            <a:off x="5892800" y="6172267"/>
            <a:ext cx="2844800" cy="184666"/>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A6A6A6"/>
              </a:buClr>
              <a:buSzPts val="900"/>
              <a:buFont typeface="Arial"/>
              <a:buNone/>
              <a:defRPr sz="1200">
                <a:solidFill>
                  <a:srgbClr val="A6A6A6"/>
                </a:solidFill>
              </a:defRPr>
            </a:lvl1pPr>
            <a:lvl2pPr marL="0" lvl="1" indent="0" algn="r" rtl="0">
              <a:lnSpc>
                <a:spcPct val="100000"/>
              </a:lnSpc>
              <a:spcBef>
                <a:spcPts val="0"/>
              </a:spcBef>
              <a:spcAft>
                <a:spcPts val="0"/>
              </a:spcAft>
              <a:buClr>
                <a:srgbClr val="A6A6A6"/>
              </a:buClr>
              <a:buSzPts val="900"/>
              <a:buFont typeface="Arial"/>
              <a:buNone/>
              <a:defRPr sz="1200">
                <a:solidFill>
                  <a:srgbClr val="A6A6A6"/>
                </a:solidFill>
              </a:defRPr>
            </a:lvl2pPr>
            <a:lvl3pPr marL="0" lvl="2" indent="0" algn="r" rtl="0">
              <a:lnSpc>
                <a:spcPct val="100000"/>
              </a:lnSpc>
              <a:spcBef>
                <a:spcPts val="0"/>
              </a:spcBef>
              <a:spcAft>
                <a:spcPts val="0"/>
              </a:spcAft>
              <a:buClr>
                <a:srgbClr val="A6A6A6"/>
              </a:buClr>
              <a:buSzPts val="900"/>
              <a:buFont typeface="Arial"/>
              <a:buNone/>
              <a:defRPr sz="1200">
                <a:solidFill>
                  <a:srgbClr val="A6A6A6"/>
                </a:solidFill>
              </a:defRPr>
            </a:lvl3pPr>
            <a:lvl4pPr marL="0" lvl="3" indent="0" algn="r" rtl="0">
              <a:lnSpc>
                <a:spcPct val="100000"/>
              </a:lnSpc>
              <a:spcBef>
                <a:spcPts val="0"/>
              </a:spcBef>
              <a:spcAft>
                <a:spcPts val="0"/>
              </a:spcAft>
              <a:buClr>
                <a:srgbClr val="A6A6A6"/>
              </a:buClr>
              <a:buSzPts val="900"/>
              <a:buFont typeface="Arial"/>
              <a:buNone/>
              <a:defRPr sz="1200">
                <a:solidFill>
                  <a:srgbClr val="A6A6A6"/>
                </a:solidFill>
              </a:defRPr>
            </a:lvl4pPr>
            <a:lvl5pPr marL="0" lvl="4" indent="0" algn="r" rtl="0">
              <a:lnSpc>
                <a:spcPct val="100000"/>
              </a:lnSpc>
              <a:spcBef>
                <a:spcPts val="0"/>
              </a:spcBef>
              <a:spcAft>
                <a:spcPts val="0"/>
              </a:spcAft>
              <a:buClr>
                <a:srgbClr val="A6A6A6"/>
              </a:buClr>
              <a:buSzPts val="900"/>
              <a:buFont typeface="Arial"/>
              <a:buNone/>
              <a:defRPr sz="1200">
                <a:solidFill>
                  <a:srgbClr val="A6A6A6"/>
                </a:solidFill>
              </a:defRPr>
            </a:lvl5pPr>
            <a:lvl6pPr marL="0" lvl="5" indent="0" algn="r" rtl="0">
              <a:lnSpc>
                <a:spcPct val="100000"/>
              </a:lnSpc>
              <a:spcBef>
                <a:spcPts val="0"/>
              </a:spcBef>
              <a:spcAft>
                <a:spcPts val="0"/>
              </a:spcAft>
              <a:buClr>
                <a:srgbClr val="A6A6A6"/>
              </a:buClr>
              <a:buSzPts val="900"/>
              <a:buFont typeface="Arial"/>
              <a:buNone/>
              <a:defRPr sz="1200">
                <a:solidFill>
                  <a:srgbClr val="A6A6A6"/>
                </a:solidFill>
              </a:defRPr>
            </a:lvl6pPr>
            <a:lvl7pPr marL="0" lvl="6" indent="0" algn="r" rtl="0">
              <a:lnSpc>
                <a:spcPct val="100000"/>
              </a:lnSpc>
              <a:spcBef>
                <a:spcPts val="0"/>
              </a:spcBef>
              <a:spcAft>
                <a:spcPts val="0"/>
              </a:spcAft>
              <a:buClr>
                <a:srgbClr val="A6A6A6"/>
              </a:buClr>
              <a:buSzPts val="900"/>
              <a:buFont typeface="Arial"/>
              <a:buNone/>
              <a:defRPr sz="1200">
                <a:solidFill>
                  <a:srgbClr val="A6A6A6"/>
                </a:solidFill>
              </a:defRPr>
            </a:lvl7pPr>
            <a:lvl8pPr marL="0" lvl="7" indent="0" algn="r" rtl="0">
              <a:lnSpc>
                <a:spcPct val="100000"/>
              </a:lnSpc>
              <a:spcBef>
                <a:spcPts val="0"/>
              </a:spcBef>
              <a:spcAft>
                <a:spcPts val="0"/>
              </a:spcAft>
              <a:buClr>
                <a:srgbClr val="A6A6A6"/>
              </a:buClr>
              <a:buSzPts val="900"/>
              <a:buFont typeface="Arial"/>
              <a:buNone/>
              <a:defRPr sz="1200">
                <a:solidFill>
                  <a:srgbClr val="A6A6A6"/>
                </a:solidFill>
              </a:defRPr>
            </a:lvl8pPr>
            <a:lvl9pPr marL="0" lvl="8" indent="0" algn="r" rtl="0">
              <a:lnSpc>
                <a:spcPct val="100000"/>
              </a:lnSpc>
              <a:spcBef>
                <a:spcPts val="0"/>
              </a:spcBef>
              <a:spcAft>
                <a:spcPts val="0"/>
              </a:spcAft>
              <a:buClr>
                <a:srgbClr val="A6A6A6"/>
              </a:buClr>
              <a:buSzPts val="9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a:p>
        </p:txBody>
      </p:sp>
      <p:pic>
        <p:nvPicPr>
          <p:cNvPr id="147" name="Google Shape;147;p15"/>
          <p:cNvPicPr preferRelativeResize="0"/>
          <p:nvPr/>
        </p:nvPicPr>
        <p:blipFill rotWithShape="1">
          <a:blip r:embed="rId2">
            <a:alphaModFix/>
          </a:blip>
          <a:srcRect/>
          <a:stretch/>
        </p:blipFill>
        <p:spPr>
          <a:xfrm>
            <a:off x="694800" y="5846400"/>
            <a:ext cx="1461600" cy="10330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Grafiek">
  <p:cSld name="Grafiek">
    <p:spTree>
      <p:nvGrpSpPr>
        <p:cNvPr id="1" name="Shape 361"/>
        <p:cNvGrpSpPr/>
        <p:nvPr/>
      </p:nvGrpSpPr>
      <p:grpSpPr>
        <a:xfrm>
          <a:off x="0" y="0"/>
          <a:ext cx="0" cy="0"/>
          <a:chOff x="0" y="0"/>
          <a:chExt cx="0" cy="0"/>
        </a:xfrm>
      </p:grpSpPr>
      <p:grpSp>
        <p:nvGrpSpPr>
          <p:cNvPr id="362" name="Google Shape;362;p24"/>
          <p:cNvGrpSpPr/>
          <p:nvPr/>
        </p:nvGrpSpPr>
        <p:grpSpPr>
          <a:xfrm>
            <a:off x="2982511" y="-1228776"/>
            <a:ext cx="6227100" cy="490523"/>
            <a:chOff x="0" y="-120"/>
            <a:chExt cx="6227100" cy="490522"/>
          </a:xfrm>
        </p:grpSpPr>
        <p:sp>
          <p:nvSpPr>
            <p:cNvPr id="363" name="Google Shape;363;p24"/>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64" name="Google Shape;364;p24"/>
            <p:cNvGrpSpPr/>
            <p:nvPr/>
          </p:nvGrpSpPr>
          <p:grpSpPr>
            <a:xfrm>
              <a:off x="-1" y="-120"/>
              <a:ext cx="6227011" cy="211502"/>
              <a:chOff x="0" y="-120"/>
              <a:chExt cx="6227011" cy="211502"/>
            </a:xfrm>
          </p:grpSpPr>
          <p:sp>
            <p:nvSpPr>
              <p:cNvPr id="365" name="Google Shape;365;p24"/>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 name="Google Shape;366;p24"/>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 name="Google Shape;367;p24"/>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 name="Google Shape;368;p24"/>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 name="Google Shape;369;p24"/>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 name="Google Shape;370;p24"/>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 name="Google Shape;371;p24"/>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24"/>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 name="Google Shape;373;p24"/>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 name="Google Shape;374;p24"/>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375" name="Google Shape;375;p24"/>
          <p:cNvGrpSpPr/>
          <p:nvPr/>
        </p:nvGrpSpPr>
        <p:grpSpPr>
          <a:xfrm>
            <a:off x="698502" y="5884314"/>
            <a:ext cx="1454900" cy="577193"/>
            <a:chOff x="0" y="-1"/>
            <a:chExt cx="1454900" cy="577193"/>
          </a:xfrm>
        </p:grpSpPr>
        <p:sp>
          <p:nvSpPr>
            <p:cNvPr id="376" name="Google Shape;376;p24"/>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 name="Google Shape;377;p24"/>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 name="Google Shape;378;p24"/>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 name="Google Shape;379;p24"/>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 name="Google Shape;380;p24"/>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 name="Google Shape;381;p24"/>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 name="Google Shape;382;p24"/>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 name="Google Shape;383;p24"/>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84" name="Google Shape;384;p24"/>
          <p:cNvSpPr txBox="1">
            <a:spLocks noGrp="1"/>
          </p:cNvSpPr>
          <p:nvPr>
            <p:ph type="title"/>
          </p:nvPr>
        </p:nvSpPr>
        <p:spPr>
          <a:xfrm>
            <a:off x="698500" y="741499"/>
            <a:ext cx="10794800" cy="4904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accent1"/>
              </a:buClr>
              <a:buSzPts val="1400"/>
              <a:buNone/>
              <a:defRPr/>
            </a:lvl1pPr>
            <a:lvl2pPr lvl="1" algn="l" rtl="0">
              <a:lnSpc>
                <a:spcPct val="90000"/>
              </a:lnSpc>
              <a:spcBef>
                <a:spcPts val="0"/>
              </a:spcBef>
              <a:spcAft>
                <a:spcPts val="0"/>
              </a:spcAft>
              <a:buClr>
                <a:schemeClr val="accent1"/>
              </a:buClr>
              <a:buSzPts val="1400"/>
              <a:buNone/>
              <a:defRPr/>
            </a:lvl2pPr>
            <a:lvl3pPr lvl="2" algn="l" rtl="0">
              <a:lnSpc>
                <a:spcPct val="90000"/>
              </a:lnSpc>
              <a:spcBef>
                <a:spcPts val="0"/>
              </a:spcBef>
              <a:spcAft>
                <a:spcPts val="0"/>
              </a:spcAft>
              <a:buClr>
                <a:schemeClr val="accent1"/>
              </a:buClr>
              <a:buSzPts val="1400"/>
              <a:buNone/>
              <a:defRPr/>
            </a:lvl3pPr>
            <a:lvl4pPr lvl="3" algn="l" rtl="0">
              <a:lnSpc>
                <a:spcPct val="90000"/>
              </a:lnSpc>
              <a:spcBef>
                <a:spcPts val="0"/>
              </a:spcBef>
              <a:spcAft>
                <a:spcPts val="0"/>
              </a:spcAft>
              <a:buClr>
                <a:schemeClr val="accent1"/>
              </a:buClr>
              <a:buSzPts val="1400"/>
              <a:buNone/>
              <a:defRPr/>
            </a:lvl4pPr>
            <a:lvl5pPr lvl="4" algn="l" rtl="0">
              <a:lnSpc>
                <a:spcPct val="90000"/>
              </a:lnSpc>
              <a:spcBef>
                <a:spcPts val="0"/>
              </a:spcBef>
              <a:spcAft>
                <a:spcPts val="0"/>
              </a:spcAft>
              <a:buClr>
                <a:schemeClr val="accent1"/>
              </a:buClr>
              <a:buSzPts val="1400"/>
              <a:buNone/>
              <a:defRPr/>
            </a:lvl5pPr>
            <a:lvl6pPr lvl="5" algn="l" rtl="0">
              <a:lnSpc>
                <a:spcPct val="90000"/>
              </a:lnSpc>
              <a:spcBef>
                <a:spcPts val="0"/>
              </a:spcBef>
              <a:spcAft>
                <a:spcPts val="0"/>
              </a:spcAft>
              <a:buClr>
                <a:schemeClr val="accent1"/>
              </a:buClr>
              <a:buSzPts val="1400"/>
              <a:buNone/>
              <a:defRPr/>
            </a:lvl6pPr>
            <a:lvl7pPr lvl="6" algn="l" rtl="0">
              <a:lnSpc>
                <a:spcPct val="90000"/>
              </a:lnSpc>
              <a:spcBef>
                <a:spcPts val="0"/>
              </a:spcBef>
              <a:spcAft>
                <a:spcPts val="0"/>
              </a:spcAft>
              <a:buClr>
                <a:schemeClr val="accent1"/>
              </a:buClr>
              <a:buSzPts val="1400"/>
              <a:buNone/>
              <a:defRPr/>
            </a:lvl7pPr>
            <a:lvl8pPr lvl="7" algn="l" rtl="0">
              <a:lnSpc>
                <a:spcPct val="90000"/>
              </a:lnSpc>
              <a:spcBef>
                <a:spcPts val="0"/>
              </a:spcBef>
              <a:spcAft>
                <a:spcPts val="0"/>
              </a:spcAft>
              <a:buClr>
                <a:schemeClr val="accent1"/>
              </a:buClr>
              <a:buSzPts val="1400"/>
              <a:buNone/>
              <a:defRPr/>
            </a:lvl8pPr>
            <a:lvl9pPr lvl="8" algn="l" rtl="0">
              <a:lnSpc>
                <a:spcPct val="90000"/>
              </a:lnSpc>
              <a:spcBef>
                <a:spcPts val="0"/>
              </a:spcBef>
              <a:spcAft>
                <a:spcPts val="0"/>
              </a:spcAft>
              <a:buClr>
                <a:schemeClr val="accent1"/>
              </a:buClr>
              <a:buSzPts val="1400"/>
              <a:buNone/>
              <a:defRPr/>
            </a:lvl9pPr>
          </a:lstStyle>
          <a:p>
            <a:endParaRPr/>
          </a:p>
        </p:txBody>
      </p:sp>
      <p:sp>
        <p:nvSpPr>
          <p:cNvPr id="385" name="Google Shape;385;p24"/>
          <p:cNvSpPr txBox="1">
            <a:spLocks noGrp="1"/>
          </p:cNvSpPr>
          <p:nvPr>
            <p:ph type="sldNum" idx="12"/>
          </p:nvPr>
        </p:nvSpPr>
        <p:spPr>
          <a:xfrm>
            <a:off x="11289785" y="6153864"/>
            <a:ext cx="182000" cy="369332"/>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A6A6A6"/>
              </a:buClr>
              <a:buSzPts val="900"/>
              <a:buFont typeface="Arial"/>
              <a:buNone/>
              <a:defRPr sz="1200">
                <a:solidFill>
                  <a:srgbClr val="A6A6A6"/>
                </a:solidFill>
              </a:defRPr>
            </a:lvl1pPr>
            <a:lvl2pPr marL="0" lvl="1" indent="0" algn="r" rtl="0">
              <a:lnSpc>
                <a:spcPct val="100000"/>
              </a:lnSpc>
              <a:spcBef>
                <a:spcPts val="0"/>
              </a:spcBef>
              <a:spcAft>
                <a:spcPts val="0"/>
              </a:spcAft>
              <a:buClr>
                <a:srgbClr val="A6A6A6"/>
              </a:buClr>
              <a:buSzPts val="900"/>
              <a:buFont typeface="Arial"/>
              <a:buNone/>
              <a:defRPr sz="1200">
                <a:solidFill>
                  <a:srgbClr val="A6A6A6"/>
                </a:solidFill>
              </a:defRPr>
            </a:lvl2pPr>
            <a:lvl3pPr marL="0" lvl="2" indent="0" algn="r" rtl="0">
              <a:lnSpc>
                <a:spcPct val="100000"/>
              </a:lnSpc>
              <a:spcBef>
                <a:spcPts val="0"/>
              </a:spcBef>
              <a:spcAft>
                <a:spcPts val="0"/>
              </a:spcAft>
              <a:buClr>
                <a:srgbClr val="A6A6A6"/>
              </a:buClr>
              <a:buSzPts val="900"/>
              <a:buFont typeface="Arial"/>
              <a:buNone/>
              <a:defRPr sz="1200">
                <a:solidFill>
                  <a:srgbClr val="A6A6A6"/>
                </a:solidFill>
              </a:defRPr>
            </a:lvl3pPr>
            <a:lvl4pPr marL="0" lvl="3" indent="0" algn="r" rtl="0">
              <a:lnSpc>
                <a:spcPct val="100000"/>
              </a:lnSpc>
              <a:spcBef>
                <a:spcPts val="0"/>
              </a:spcBef>
              <a:spcAft>
                <a:spcPts val="0"/>
              </a:spcAft>
              <a:buClr>
                <a:srgbClr val="A6A6A6"/>
              </a:buClr>
              <a:buSzPts val="900"/>
              <a:buFont typeface="Arial"/>
              <a:buNone/>
              <a:defRPr sz="1200">
                <a:solidFill>
                  <a:srgbClr val="A6A6A6"/>
                </a:solidFill>
              </a:defRPr>
            </a:lvl4pPr>
            <a:lvl5pPr marL="0" lvl="4" indent="0" algn="r" rtl="0">
              <a:lnSpc>
                <a:spcPct val="100000"/>
              </a:lnSpc>
              <a:spcBef>
                <a:spcPts val="0"/>
              </a:spcBef>
              <a:spcAft>
                <a:spcPts val="0"/>
              </a:spcAft>
              <a:buClr>
                <a:srgbClr val="A6A6A6"/>
              </a:buClr>
              <a:buSzPts val="900"/>
              <a:buFont typeface="Arial"/>
              <a:buNone/>
              <a:defRPr sz="1200">
                <a:solidFill>
                  <a:srgbClr val="A6A6A6"/>
                </a:solidFill>
              </a:defRPr>
            </a:lvl5pPr>
            <a:lvl6pPr marL="0" lvl="5" indent="0" algn="r" rtl="0">
              <a:lnSpc>
                <a:spcPct val="100000"/>
              </a:lnSpc>
              <a:spcBef>
                <a:spcPts val="0"/>
              </a:spcBef>
              <a:spcAft>
                <a:spcPts val="0"/>
              </a:spcAft>
              <a:buClr>
                <a:srgbClr val="A6A6A6"/>
              </a:buClr>
              <a:buSzPts val="900"/>
              <a:buFont typeface="Arial"/>
              <a:buNone/>
              <a:defRPr sz="1200">
                <a:solidFill>
                  <a:srgbClr val="A6A6A6"/>
                </a:solidFill>
              </a:defRPr>
            </a:lvl6pPr>
            <a:lvl7pPr marL="0" lvl="6" indent="0" algn="r" rtl="0">
              <a:lnSpc>
                <a:spcPct val="100000"/>
              </a:lnSpc>
              <a:spcBef>
                <a:spcPts val="0"/>
              </a:spcBef>
              <a:spcAft>
                <a:spcPts val="0"/>
              </a:spcAft>
              <a:buClr>
                <a:srgbClr val="A6A6A6"/>
              </a:buClr>
              <a:buSzPts val="900"/>
              <a:buFont typeface="Arial"/>
              <a:buNone/>
              <a:defRPr sz="1200">
                <a:solidFill>
                  <a:srgbClr val="A6A6A6"/>
                </a:solidFill>
              </a:defRPr>
            </a:lvl7pPr>
            <a:lvl8pPr marL="0" lvl="7" indent="0" algn="r" rtl="0">
              <a:lnSpc>
                <a:spcPct val="100000"/>
              </a:lnSpc>
              <a:spcBef>
                <a:spcPts val="0"/>
              </a:spcBef>
              <a:spcAft>
                <a:spcPts val="0"/>
              </a:spcAft>
              <a:buClr>
                <a:srgbClr val="A6A6A6"/>
              </a:buClr>
              <a:buSzPts val="900"/>
              <a:buFont typeface="Arial"/>
              <a:buNone/>
              <a:defRPr sz="1200">
                <a:solidFill>
                  <a:srgbClr val="A6A6A6"/>
                </a:solidFill>
              </a:defRPr>
            </a:lvl8pPr>
            <a:lvl9pPr marL="0" lvl="8" indent="0" algn="r" rtl="0">
              <a:lnSpc>
                <a:spcPct val="100000"/>
              </a:lnSpc>
              <a:spcBef>
                <a:spcPts val="0"/>
              </a:spcBef>
              <a:spcAft>
                <a:spcPts val="0"/>
              </a:spcAft>
              <a:buClr>
                <a:srgbClr val="A6A6A6"/>
              </a:buClr>
              <a:buSzPts val="9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a:p>
        </p:txBody>
      </p:sp>
      <p:sp>
        <p:nvSpPr>
          <p:cNvPr id="386" name="Google Shape;386;p24"/>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Grafiek</a:t>
            </a:r>
            <a:endParaRPr sz="1467"/>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Aangepaste indeling">
  <p:cSld name="1_Aangepaste indeling">
    <p:spTree>
      <p:nvGrpSpPr>
        <p:cNvPr id="1" name="Shape 387"/>
        <p:cNvGrpSpPr/>
        <p:nvPr/>
      </p:nvGrpSpPr>
      <p:grpSpPr>
        <a:xfrm>
          <a:off x="0" y="0"/>
          <a:ext cx="0" cy="0"/>
          <a:chOff x="0" y="0"/>
          <a:chExt cx="0" cy="0"/>
        </a:xfrm>
      </p:grpSpPr>
      <p:sp>
        <p:nvSpPr>
          <p:cNvPr id="388" name="Google Shape;388;p25"/>
          <p:cNvSpPr/>
          <p:nvPr/>
        </p:nvSpPr>
        <p:spPr>
          <a:xfrm>
            <a:off x="-10749" y="0"/>
            <a:ext cx="12202800" cy="6858000"/>
          </a:xfrm>
          <a:prstGeom prst="rect">
            <a:avLst/>
          </a:prstGeom>
          <a:solidFill>
            <a:srgbClr val="0066A2"/>
          </a:soli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389" name="Google Shape;389;p25"/>
          <p:cNvSpPr txBox="1">
            <a:spLocks noGrp="1"/>
          </p:cNvSpPr>
          <p:nvPr>
            <p:ph type="body" idx="1"/>
          </p:nvPr>
        </p:nvSpPr>
        <p:spPr>
          <a:xfrm>
            <a:off x="-10748" y="0"/>
            <a:ext cx="12202800" cy="6858000"/>
          </a:xfrm>
          <a:prstGeom prst="rect">
            <a:avLst/>
          </a:prstGeom>
          <a:solidFill>
            <a:schemeClr val="accent1"/>
          </a:solidFill>
          <a:ln>
            <a:noFill/>
          </a:ln>
        </p:spPr>
        <p:txBody>
          <a:bodyPr spcFirstLastPara="1" wrap="square" lIns="0" tIns="0" rIns="0" bIns="0" anchor="t" anchorCtr="0">
            <a:noAutofit/>
          </a:bodyPr>
          <a:lstStyle>
            <a:lvl1pPr marL="609585" lvl="0" indent="-304792" algn="l" rtl="0">
              <a:lnSpc>
                <a:spcPct val="90000"/>
              </a:lnSpc>
              <a:spcBef>
                <a:spcPts val="1200"/>
              </a:spcBef>
              <a:spcAft>
                <a:spcPts val="0"/>
              </a:spcAft>
              <a:buSzPts val="1200"/>
              <a:buFont typeface="Arial"/>
              <a:buNone/>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390" name="Google Shape;390;p25"/>
          <p:cNvSpPr txBox="1">
            <a:spLocks noGrp="1"/>
          </p:cNvSpPr>
          <p:nvPr>
            <p:ph type="title"/>
          </p:nvPr>
        </p:nvSpPr>
        <p:spPr>
          <a:xfrm>
            <a:off x="2153413" y="3879852"/>
            <a:ext cx="9358400" cy="1621200"/>
          </a:xfrm>
          <a:prstGeom prst="rect">
            <a:avLst/>
          </a:prstGeom>
          <a:noFill/>
          <a:ln>
            <a:noFill/>
          </a:ln>
        </p:spPr>
        <p:txBody>
          <a:bodyPr spcFirstLastPara="1" wrap="square" lIns="0" tIns="0" rIns="0" bIns="0" anchor="b" anchorCtr="0">
            <a:noAutofit/>
          </a:bodyPr>
          <a:lstStyle>
            <a:lvl1pPr lvl="0" algn="r" rtl="0">
              <a:lnSpc>
                <a:spcPct val="90000"/>
              </a:lnSpc>
              <a:spcBef>
                <a:spcPts val="0"/>
              </a:spcBef>
              <a:spcAft>
                <a:spcPts val="0"/>
              </a:spcAft>
              <a:buClr>
                <a:schemeClr val="lt1"/>
              </a:buClr>
              <a:buSzPts val="2900"/>
              <a:buFont typeface="Roboto Slab"/>
              <a:buNone/>
              <a:defRPr sz="3867">
                <a:solidFill>
                  <a:schemeClr val="lt1"/>
                </a:solidFill>
              </a:defRPr>
            </a:lvl1pPr>
            <a:lvl2pPr lvl="1" algn="l" rtl="0">
              <a:lnSpc>
                <a:spcPct val="90000"/>
              </a:lnSpc>
              <a:spcBef>
                <a:spcPts val="0"/>
              </a:spcBef>
              <a:spcAft>
                <a:spcPts val="0"/>
              </a:spcAft>
              <a:buClr>
                <a:schemeClr val="accent1"/>
              </a:buClr>
              <a:buSzPts val="1400"/>
              <a:buNone/>
              <a:defRPr/>
            </a:lvl2pPr>
            <a:lvl3pPr lvl="2" algn="l" rtl="0">
              <a:lnSpc>
                <a:spcPct val="90000"/>
              </a:lnSpc>
              <a:spcBef>
                <a:spcPts val="0"/>
              </a:spcBef>
              <a:spcAft>
                <a:spcPts val="0"/>
              </a:spcAft>
              <a:buClr>
                <a:schemeClr val="accent1"/>
              </a:buClr>
              <a:buSzPts val="1400"/>
              <a:buNone/>
              <a:defRPr/>
            </a:lvl3pPr>
            <a:lvl4pPr lvl="3" algn="l" rtl="0">
              <a:lnSpc>
                <a:spcPct val="90000"/>
              </a:lnSpc>
              <a:spcBef>
                <a:spcPts val="0"/>
              </a:spcBef>
              <a:spcAft>
                <a:spcPts val="0"/>
              </a:spcAft>
              <a:buClr>
                <a:schemeClr val="accent1"/>
              </a:buClr>
              <a:buSzPts val="1400"/>
              <a:buNone/>
              <a:defRPr/>
            </a:lvl4pPr>
            <a:lvl5pPr lvl="4" algn="l" rtl="0">
              <a:lnSpc>
                <a:spcPct val="90000"/>
              </a:lnSpc>
              <a:spcBef>
                <a:spcPts val="0"/>
              </a:spcBef>
              <a:spcAft>
                <a:spcPts val="0"/>
              </a:spcAft>
              <a:buClr>
                <a:schemeClr val="accent1"/>
              </a:buClr>
              <a:buSzPts val="1400"/>
              <a:buNone/>
              <a:defRPr/>
            </a:lvl5pPr>
            <a:lvl6pPr lvl="5" algn="l" rtl="0">
              <a:lnSpc>
                <a:spcPct val="90000"/>
              </a:lnSpc>
              <a:spcBef>
                <a:spcPts val="0"/>
              </a:spcBef>
              <a:spcAft>
                <a:spcPts val="0"/>
              </a:spcAft>
              <a:buClr>
                <a:schemeClr val="accent1"/>
              </a:buClr>
              <a:buSzPts val="1400"/>
              <a:buNone/>
              <a:defRPr/>
            </a:lvl6pPr>
            <a:lvl7pPr lvl="6" algn="l" rtl="0">
              <a:lnSpc>
                <a:spcPct val="90000"/>
              </a:lnSpc>
              <a:spcBef>
                <a:spcPts val="0"/>
              </a:spcBef>
              <a:spcAft>
                <a:spcPts val="0"/>
              </a:spcAft>
              <a:buClr>
                <a:schemeClr val="accent1"/>
              </a:buClr>
              <a:buSzPts val="1400"/>
              <a:buNone/>
              <a:defRPr/>
            </a:lvl7pPr>
            <a:lvl8pPr lvl="7" algn="l" rtl="0">
              <a:lnSpc>
                <a:spcPct val="90000"/>
              </a:lnSpc>
              <a:spcBef>
                <a:spcPts val="0"/>
              </a:spcBef>
              <a:spcAft>
                <a:spcPts val="0"/>
              </a:spcAft>
              <a:buClr>
                <a:schemeClr val="accent1"/>
              </a:buClr>
              <a:buSzPts val="1400"/>
              <a:buNone/>
              <a:defRPr/>
            </a:lvl8pPr>
            <a:lvl9pPr lvl="8" algn="l" rtl="0">
              <a:lnSpc>
                <a:spcPct val="90000"/>
              </a:lnSpc>
              <a:spcBef>
                <a:spcPts val="0"/>
              </a:spcBef>
              <a:spcAft>
                <a:spcPts val="0"/>
              </a:spcAft>
              <a:buClr>
                <a:schemeClr val="accent1"/>
              </a:buClr>
              <a:buSzPts val="1400"/>
              <a:buNone/>
              <a:defRPr/>
            </a:lvl9pPr>
          </a:lstStyle>
          <a:p>
            <a:endParaRPr/>
          </a:p>
        </p:txBody>
      </p:sp>
      <p:sp>
        <p:nvSpPr>
          <p:cNvPr id="391" name="Google Shape;391;p25"/>
          <p:cNvSpPr txBox="1">
            <a:spLocks noGrp="1"/>
          </p:cNvSpPr>
          <p:nvPr>
            <p:ph type="subTitle" idx="2"/>
          </p:nvPr>
        </p:nvSpPr>
        <p:spPr>
          <a:xfrm>
            <a:off x="7782465" y="5664395"/>
            <a:ext cx="3729200" cy="248400"/>
          </a:xfrm>
          <a:prstGeom prst="rect">
            <a:avLst/>
          </a:prstGeom>
          <a:noFill/>
          <a:ln>
            <a:noFill/>
          </a:ln>
        </p:spPr>
        <p:txBody>
          <a:bodyPr spcFirstLastPara="1" wrap="square" lIns="0" tIns="0" rIns="0" bIns="0" anchor="ctr" anchorCtr="0">
            <a:noAutofit/>
          </a:bodyPr>
          <a:lstStyle>
            <a:lvl1pPr lvl="0" algn="r" rtl="0">
              <a:lnSpc>
                <a:spcPct val="90000"/>
              </a:lnSpc>
              <a:spcBef>
                <a:spcPts val="1200"/>
              </a:spcBef>
              <a:spcAft>
                <a:spcPts val="0"/>
              </a:spcAft>
              <a:buSzPts val="1200"/>
              <a:buFont typeface="Arial"/>
              <a:buNone/>
              <a:defRPr sz="1600" b="1">
                <a:solidFill>
                  <a:schemeClr val="lt1"/>
                </a:solidFill>
              </a:defRPr>
            </a:lvl1pPr>
            <a:lvl2pPr lvl="1" algn="ctr" rtl="0">
              <a:lnSpc>
                <a:spcPct val="90000"/>
              </a:lnSpc>
              <a:spcBef>
                <a:spcPts val="1200"/>
              </a:spcBef>
              <a:spcAft>
                <a:spcPts val="0"/>
              </a:spcAft>
              <a:buSzPts val="1500"/>
              <a:buFont typeface="Arial"/>
              <a:buNone/>
              <a:defRPr sz="2000"/>
            </a:lvl2pPr>
            <a:lvl3pPr lvl="2" algn="ctr" rtl="0">
              <a:lnSpc>
                <a:spcPct val="90000"/>
              </a:lnSpc>
              <a:spcBef>
                <a:spcPts val="1200"/>
              </a:spcBef>
              <a:spcAft>
                <a:spcPts val="0"/>
              </a:spcAft>
              <a:buSzPts val="1400"/>
              <a:buNone/>
              <a:defRPr sz="1867"/>
            </a:lvl3pPr>
            <a:lvl4pPr lvl="3" algn="ctr" rtl="0">
              <a:lnSpc>
                <a:spcPct val="90000"/>
              </a:lnSpc>
              <a:spcBef>
                <a:spcPts val="1200"/>
              </a:spcBef>
              <a:spcAft>
                <a:spcPts val="0"/>
              </a:spcAft>
              <a:buSzPts val="1200"/>
              <a:buNone/>
              <a:defRPr sz="1600"/>
            </a:lvl4pPr>
            <a:lvl5pPr lvl="4" algn="ctr" rtl="0">
              <a:lnSpc>
                <a:spcPct val="90000"/>
              </a:lnSpc>
              <a:spcBef>
                <a:spcPts val="1200"/>
              </a:spcBef>
              <a:spcAft>
                <a:spcPts val="0"/>
              </a:spcAft>
              <a:buSzPts val="1200"/>
              <a:buNone/>
              <a:defRPr sz="1600"/>
            </a:lvl5pPr>
            <a:lvl6pPr lvl="5" algn="ctr" rtl="0">
              <a:lnSpc>
                <a:spcPct val="90000"/>
              </a:lnSpc>
              <a:spcBef>
                <a:spcPts val="1200"/>
              </a:spcBef>
              <a:spcAft>
                <a:spcPts val="0"/>
              </a:spcAft>
              <a:buSzPts val="1200"/>
              <a:buNone/>
              <a:defRPr sz="1600"/>
            </a:lvl6pPr>
            <a:lvl7pPr lvl="6" algn="ctr" rtl="0">
              <a:lnSpc>
                <a:spcPct val="90000"/>
              </a:lnSpc>
              <a:spcBef>
                <a:spcPts val="1200"/>
              </a:spcBef>
              <a:spcAft>
                <a:spcPts val="0"/>
              </a:spcAft>
              <a:buSzPts val="1200"/>
              <a:buFont typeface="Arial"/>
              <a:buNone/>
              <a:defRPr sz="1600"/>
            </a:lvl7pPr>
            <a:lvl8pPr lvl="7" algn="ctr" rtl="0">
              <a:lnSpc>
                <a:spcPct val="90000"/>
              </a:lnSpc>
              <a:spcBef>
                <a:spcPts val="1200"/>
              </a:spcBef>
              <a:spcAft>
                <a:spcPts val="0"/>
              </a:spcAft>
              <a:buSzPts val="1200"/>
              <a:buNone/>
              <a:defRPr sz="1600"/>
            </a:lvl8pPr>
            <a:lvl9pPr lvl="8" algn="ctr" rtl="0">
              <a:lnSpc>
                <a:spcPct val="90000"/>
              </a:lnSpc>
              <a:spcBef>
                <a:spcPts val="1200"/>
              </a:spcBef>
              <a:spcAft>
                <a:spcPts val="0"/>
              </a:spcAft>
              <a:buSzPts val="1200"/>
              <a:buNone/>
              <a:defRPr sz="1600"/>
            </a:lvl9pPr>
          </a:lstStyle>
          <a:p>
            <a:endParaRPr/>
          </a:p>
        </p:txBody>
      </p:sp>
      <p:pic>
        <p:nvPicPr>
          <p:cNvPr id="392" name="Google Shape;392;p25"/>
          <p:cNvPicPr preferRelativeResize="0"/>
          <p:nvPr/>
        </p:nvPicPr>
        <p:blipFill rotWithShape="1">
          <a:blip r:embed="rId2">
            <a:alphaModFix/>
          </a:blip>
          <a:srcRect/>
          <a:stretch/>
        </p:blipFill>
        <p:spPr>
          <a:xfrm>
            <a:off x="694800" y="5846400"/>
            <a:ext cx="1461600" cy="1033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elpagina">
  <p:cSld name="Titelpagina">
    <p:spTree>
      <p:nvGrpSpPr>
        <p:cNvPr id="1" name="Shape 393"/>
        <p:cNvGrpSpPr/>
        <p:nvPr/>
      </p:nvGrpSpPr>
      <p:grpSpPr>
        <a:xfrm>
          <a:off x="0" y="0"/>
          <a:ext cx="0" cy="0"/>
          <a:chOff x="0" y="0"/>
          <a:chExt cx="0" cy="0"/>
        </a:xfrm>
      </p:grpSpPr>
      <p:grpSp>
        <p:nvGrpSpPr>
          <p:cNvPr id="394" name="Google Shape;394;p26"/>
          <p:cNvGrpSpPr/>
          <p:nvPr/>
        </p:nvGrpSpPr>
        <p:grpSpPr>
          <a:xfrm>
            <a:off x="2982511" y="-1228776"/>
            <a:ext cx="6227100" cy="490523"/>
            <a:chOff x="0" y="-120"/>
            <a:chExt cx="6227100" cy="490522"/>
          </a:xfrm>
        </p:grpSpPr>
        <p:sp>
          <p:nvSpPr>
            <p:cNvPr id="395" name="Google Shape;395;p26"/>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96" name="Google Shape;396;p26"/>
            <p:cNvGrpSpPr/>
            <p:nvPr/>
          </p:nvGrpSpPr>
          <p:grpSpPr>
            <a:xfrm>
              <a:off x="-1" y="-120"/>
              <a:ext cx="6227011" cy="211502"/>
              <a:chOff x="0" y="-120"/>
              <a:chExt cx="6227011" cy="211502"/>
            </a:xfrm>
          </p:grpSpPr>
          <p:sp>
            <p:nvSpPr>
              <p:cNvPr id="397" name="Google Shape;397;p26"/>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 name="Google Shape;398;p26"/>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 name="Google Shape;399;p26"/>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 name="Google Shape;400;p26"/>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 name="Google Shape;401;p26"/>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 name="Google Shape;402;p26"/>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 name="Google Shape;403;p26"/>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 name="Google Shape;404;p26"/>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 name="Google Shape;405;p26"/>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 name="Google Shape;406;p26"/>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407" name="Google Shape;407;p26"/>
          <p:cNvGrpSpPr/>
          <p:nvPr/>
        </p:nvGrpSpPr>
        <p:grpSpPr>
          <a:xfrm>
            <a:off x="698502" y="5884314"/>
            <a:ext cx="1454900" cy="577193"/>
            <a:chOff x="0" y="-1"/>
            <a:chExt cx="1454900" cy="577193"/>
          </a:xfrm>
        </p:grpSpPr>
        <p:sp>
          <p:nvSpPr>
            <p:cNvPr id="408" name="Google Shape;408;p26"/>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 name="Google Shape;409;p26"/>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 name="Google Shape;410;p26"/>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 name="Google Shape;411;p26"/>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 name="Google Shape;412;p26"/>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 name="Google Shape;413;p26"/>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 name="Google Shape;414;p26"/>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 name="Google Shape;415;p26"/>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16" name="Google Shape;416;p26"/>
          <p:cNvSpPr/>
          <p:nvPr/>
        </p:nvSpPr>
        <p:spPr>
          <a:xfrm>
            <a:off x="-10751" y="0"/>
            <a:ext cx="12202800"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 name="Google Shape;417;p26"/>
          <p:cNvSpPr txBox="1">
            <a:spLocks noGrp="1"/>
          </p:cNvSpPr>
          <p:nvPr>
            <p:ph type="title"/>
          </p:nvPr>
        </p:nvSpPr>
        <p:spPr>
          <a:xfrm>
            <a:off x="2153412" y="3879851"/>
            <a:ext cx="9358400" cy="1621200"/>
          </a:xfrm>
          <a:prstGeom prst="rect">
            <a:avLst/>
          </a:prstGeom>
          <a:noFill/>
          <a:ln>
            <a:noFill/>
          </a:ln>
        </p:spPr>
        <p:txBody>
          <a:bodyPr spcFirstLastPara="1" wrap="square" lIns="0" tIns="0" rIns="0" bIns="0" anchor="b" anchorCtr="0">
            <a:normAutofit/>
          </a:bodyPr>
          <a:lstStyle>
            <a:lvl1pPr lvl="0" algn="r" rtl="0">
              <a:lnSpc>
                <a:spcPct val="90000"/>
              </a:lnSpc>
              <a:spcBef>
                <a:spcPts val="0"/>
              </a:spcBef>
              <a:spcAft>
                <a:spcPts val="0"/>
              </a:spcAft>
              <a:buClr>
                <a:srgbClr val="FFFFFF"/>
              </a:buClr>
              <a:buSzPts val="2900"/>
              <a:buFont typeface="Roboto Slab"/>
              <a:buNone/>
              <a:defRPr sz="3867">
                <a:solidFill>
                  <a:srgbClr val="FFFFFF"/>
                </a:solidFill>
              </a:defRPr>
            </a:lvl1pPr>
            <a:lvl2pPr lvl="1" algn="l" rtl="0">
              <a:lnSpc>
                <a:spcPct val="90000"/>
              </a:lnSpc>
              <a:spcBef>
                <a:spcPts val="0"/>
              </a:spcBef>
              <a:spcAft>
                <a:spcPts val="0"/>
              </a:spcAft>
              <a:buClr>
                <a:schemeClr val="accent1"/>
              </a:buClr>
              <a:buSzPts val="1400"/>
              <a:buNone/>
              <a:defRPr/>
            </a:lvl2pPr>
            <a:lvl3pPr lvl="2" algn="l" rtl="0">
              <a:lnSpc>
                <a:spcPct val="90000"/>
              </a:lnSpc>
              <a:spcBef>
                <a:spcPts val="0"/>
              </a:spcBef>
              <a:spcAft>
                <a:spcPts val="0"/>
              </a:spcAft>
              <a:buClr>
                <a:schemeClr val="accent1"/>
              </a:buClr>
              <a:buSzPts val="1400"/>
              <a:buNone/>
              <a:defRPr/>
            </a:lvl3pPr>
            <a:lvl4pPr lvl="3" algn="l" rtl="0">
              <a:lnSpc>
                <a:spcPct val="90000"/>
              </a:lnSpc>
              <a:spcBef>
                <a:spcPts val="0"/>
              </a:spcBef>
              <a:spcAft>
                <a:spcPts val="0"/>
              </a:spcAft>
              <a:buClr>
                <a:schemeClr val="accent1"/>
              </a:buClr>
              <a:buSzPts val="1400"/>
              <a:buNone/>
              <a:defRPr/>
            </a:lvl4pPr>
            <a:lvl5pPr lvl="4" algn="l" rtl="0">
              <a:lnSpc>
                <a:spcPct val="90000"/>
              </a:lnSpc>
              <a:spcBef>
                <a:spcPts val="0"/>
              </a:spcBef>
              <a:spcAft>
                <a:spcPts val="0"/>
              </a:spcAft>
              <a:buClr>
                <a:schemeClr val="accent1"/>
              </a:buClr>
              <a:buSzPts val="1400"/>
              <a:buNone/>
              <a:defRPr/>
            </a:lvl5pPr>
            <a:lvl6pPr lvl="5" algn="l" rtl="0">
              <a:lnSpc>
                <a:spcPct val="90000"/>
              </a:lnSpc>
              <a:spcBef>
                <a:spcPts val="0"/>
              </a:spcBef>
              <a:spcAft>
                <a:spcPts val="0"/>
              </a:spcAft>
              <a:buClr>
                <a:schemeClr val="accent1"/>
              </a:buClr>
              <a:buSzPts val="1400"/>
              <a:buNone/>
              <a:defRPr/>
            </a:lvl6pPr>
            <a:lvl7pPr lvl="6" algn="l" rtl="0">
              <a:lnSpc>
                <a:spcPct val="90000"/>
              </a:lnSpc>
              <a:spcBef>
                <a:spcPts val="0"/>
              </a:spcBef>
              <a:spcAft>
                <a:spcPts val="0"/>
              </a:spcAft>
              <a:buClr>
                <a:schemeClr val="accent1"/>
              </a:buClr>
              <a:buSzPts val="1400"/>
              <a:buNone/>
              <a:defRPr/>
            </a:lvl7pPr>
            <a:lvl8pPr lvl="7" algn="l" rtl="0">
              <a:lnSpc>
                <a:spcPct val="90000"/>
              </a:lnSpc>
              <a:spcBef>
                <a:spcPts val="0"/>
              </a:spcBef>
              <a:spcAft>
                <a:spcPts val="0"/>
              </a:spcAft>
              <a:buClr>
                <a:schemeClr val="accent1"/>
              </a:buClr>
              <a:buSzPts val="1400"/>
              <a:buNone/>
              <a:defRPr/>
            </a:lvl8pPr>
            <a:lvl9pPr lvl="8" algn="l" rtl="0">
              <a:lnSpc>
                <a:spcPct val="90000"/>
              </a:lnSpc>
              <a:spcBef>
                <a:spcPts val="0"/>
              </a:spcBef>
              <a:spcAft>
                <a:spcPts val="0"/>
              </a:spcAft>
              <a:buClr>
                <a:schemeClr val="accent1"/>
              </a:buClr>
              <a:buSzPts val="1400"/>
              <a:buNone/>
              <a:defRPr/>
            </a:lvl9pPr>
          </a:lstStyle>
          <a:p>
            <a:endParaRPr/>
          </a:p>
        </p:txBody>
      </p:sp>
      <p:sp>
        <p:nvSpPr>
          <p:cNvPr id="418" name="Google Shape;418;p26"/>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Titelpagina</a:t>
            </a:r>
            <a:endParaRPr sz="1467"/>
          </a:p>
        </p:txBody>
      </p:sp>
      <p:sp>
        <p:nvSpPr>
          <p:cNvPr id="419" name="Google Shape;419;p26"/>
          <p:cNvSpPr txBox="1">
            <a:spLocks noGrp="1"/>
          </p:cNvSpPr>
          <p:nvPr>
            <p:ph type="body" idx="1"/>
          </p:nvPr>
        </p:nvSpPr>
        <p:spPr>
          <a:xfrm>
            <a:off x="7782465" y="5664395"/>
            <a:ext cx="3729200" cy="248400"/>
          </a:xfrm>
          <a:prstGeom prst="rect">
            <a:avLst/>
          </a:prstGeom>
          <a:noFill/>
          <a:ln>
            <a:noFill/>
          </a:ln>
        </p:spPr>
        <p:txBody>
          <a:bodyPr spcFirstLastPara="1" wrap="square" lIns="0" tIns="0" rIns="0" bIns="0" anchor="ctr" anchorCtr="0">
            <a:normAutofit/>
          </a:bodyPr>
          <a:lstStyle>
            <a:lvl1pPr marL="609585" lvl="0" indent="-304792" algn="r" rtl="0">
              <a:lnSpc>
                <a:spcPct val="90000"/>
              </a:lnSpc>
              <a:spcBef>
                <a:spcPts val="1200"/>
              </a:spcBef>
              <a:spcAft>
                <a:spcPts val="0"/>
              </a:spcAft>
              <a:buClr>
                <a:srgbClr val="FFFFFF"/>
              </a:buClr>
              <a:buSzPts val="1200"/>
              <a:buFont typeface="Arial"/>
              <a:buNone/>
              <a:defRPr b="1">
                <a:solidFill>
                  <a:srgbClr val="FFFFFF"/>
                </a:solidFill>
              </a:defRPr>
            </a:lvl1pPr>
            <a:lvl2pPr marL="1219170" lvl="1" indent="-304792" algn="r" rtl="0">
              <a:lnSpc>
                <a:spcPct val="90000"/>
              </a:lnSpc>
              <a:spcBef>
                <a:spcPts val="1200"/>
              </a:spcBef>
              <a:spcAft>
                <a:spcPts val="0"/>
              </a:spcAft>
              <a:buClr>
                <a:srgbClr val="FFFFFF"/>
              </a:buClr>
              <a:buSzPts val="1200"/>
              <a:buFont typeface="Arial"/>
              <a:buNone/>
              <a:defRPr b="1">
                <a:solidFill>
                  <a:srgbClr val="FFFFFF"/>
                </a:solidFill>
              </a:defRPr>
            </a:lvl2pPr>
            <a:lvl3pPr marL="1828754" lvl="2" indent="-304792" algn="r" rtl="0">
              <a:lnSpc>
                <a:spcPct val="90000"/>
              </a:lnSpc>
              <a:spcBef>
                <a:spcPts val="1200"/>
              </a:spcBef>
              <a:spcAft>
                <a:spcPts val="0"/>
              </a:spcAft>
              <a:buClr>
                <a:srgbClr val="FFFFFF"/>
              </a:buClr>
              <a:buSzPts val="1200"/>
              <a:buFont typeface="Arial"/>
              <a:buNone/>
              <a:defRPr b="1">
                <a:solidFill>
                  <a:srgbClr val="FFFFFF"/>
                </a:solidFill>
              </a:defRPr>
            </a:lvl3pPr>
            <a:lvl4pPr marL="2438339" lvl="3" indent="-304792" algn="r" rtl="0">
              <a:lnSpc>
                <a:spcPct val="90000"/>
              </a:lnSpc>
              <a:spcBef>
                <a:spcPts val="1200"/>
              </a:spcBef>
              <a:spcAft>
                <a:spcPts val="0"/>
              </a:spcAft>
              <a:buClr>
                <a:srgbClr val="FFFFFF"/>
              </a:buClr>
              <a:buSzPts val="1200"/>
              <a:buFont typeface="Arial"/>
              <a:buNone/>
              <a:defRPr b="1">
                <a:solidFill>
                  <a:srgbClr val="FFFFFF"/>
                </a:solidFill>
              </a:defRPr>
            </a:lvl4pPr>
            <a:lvl5pPr marL="3047924" lvl="4" indent="-304792" algn="r" rtl="0">
              <a:lnSpc>
                <a:spcPct val="90000"/>
              </a:lnSpc>
              <a:spcBef>
                <a:spcPts val="1200"/>
              </a:spcBef>
              <a:spcAft>
                <a:spcPts val="0"/>
              </a:spcAft>
              <a:buClr>
                <a:srgbClr val="FFFFFF"/>
              </a:buClr>
              <a:buSzPts val="1200"/>
              <a:buFont typeface="Arial"/>
              <a:buNone/>
              <a:defRPr b="1">
                <a:solidFill>
                  <a:srgbClr val="FFFFFF"/>
                </a:solidFill>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420" name="Google Shape;420;p26"/>
          <p:cNvSpPr txBox="1">
            <a:spLocks noGrp="1"/>
          </p:cNvSpPr>
          <p:nvPr>
            <p:ph type="body" idx="2"/>
          </p:nvPr>
        </p:nvSpPr>
        <p:spPr>
          <a:xfrm>
            <a:off x="-10752" y="0"/>
            <a:ext cx="12202800" cy="6858000"/>
          </a:xfrm>
          <a:prstGeom prst="rect">
            <a:avLst/>
          </a:prstGeom>
          <a:solidFill>
            <a:srgbClr val="99D28C"/>
          </a:solidFill>
          <a:ln>
            <a:noFill/>
          </a:ln>
        </p:spPr>
        <p:txBody>
          <a:bodyPr spcFirstLastPara="1" wrap="square" lIns="0" tIns="0" rIns="0" bIns="0" anchor="t" anchorCtr="0">
            <a:normAutofit/>
          </a:bodyPr>
          <a:lstStyle>
            <a:lvl1pPr marL="609585" lvl="0" indent="-304792" algn="l" rtl="0">
              <a:lnSpc>
                <a:spcPct val="90000"/>
              </a:lnSpc>
              <a:spcBef>
                <a:spcPts val="1200"/>
              </a:spcBef>
              <a:spcAft>
                <a:spcPts val="0"/>
              </a:spcAft>
              <a:buClr>
                <a:srgbClr val="000000"/>
              </a:buClr>
              <a:buSzPts val="1400"/>
              <a:buNone/>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421" name="Google Shape;421;p26"/>
          <p:cNvSpPr txBox="1">
            <a:spLocks noGrp="1"/>
          </p:cNvSpPr>
          <p:nvPr>
            <p:ph type="sldNum" idx="12"/>
          </p:nvPr>
        </p:nvSpPr>
        <p:spPr>
          <a:xfrm>
            <a:off x="5892800" y="6172267"/>
            <a:ext cx="2844800" cy="184666"/>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A6A6A6"/>
              </a:buClr>
              <a:buSzPts val="900"/>
              <a:buFont typeface="Arial"/>
              <a:buNone/>
              <a:defRPr sz="1200">
                <a:solidFill>
                  <a:srgbClr val="A6A6A6"/>
                </a:solidFill>
              </a:defRPr>
            </a:lvl1pPr>
            <a:lvl2pPr marL="0" lvl="1" indent="0" algn="r" rtl="0">
              <a:lnSpc>
                <a:spcPct val="100000"/>
              </a:lnSpc>
              <a:spcBef>
                <a:spcPts val="0"/>
              </a:spcBef>
              <a:spcAft>
                <a:spcPts val="0"/>
              </a:spcAft>
              <a:buClr>
                <a:srgbClr val="A6A6A6"/>
              </a:buClr>
              <a:buSzPts val="900"/>
              <a:buFont typeface="Arial"/>
              <a:buNone/>
              <a:defRPr sz="1200">
                <a:solidFill>
                  <a:srgbClr val="A6A6A6"/>
                </a:solidFill>
              </a:defRPr>
            </a:lvl2pPr>
            <a:lvl3pPr marL="0" lvl="2" indent="0" algn="r" rtl="0">
              <a:lnSpc>
                <a:spcPct val="100000"/>
              </a:lnSpc>
              <a:spcBef>
                <a:spcPts val="0"/>
              </a:spcBef>
              <a:spcAft>
                <a:spcPts val="0"/>
              </a:spcAft>
              <a:buClr>
                <a:srgbClr val="A6A6A6"/>
              </a:buClr>
              <a:buSzPts val="900"/>
              <a:buFont typeface="Arial"/>
              <a:buNone/>
              <a:defRPr sz="1200">
                <a:solidFill>
                  <a:srgbClr val="A6A6A6"/>
                </a:solidFill>
              </a:defRPr>
            </a:lvl3pPr>
            <a:lvl4pPr marL="0" lvl="3" indent="0" algn="r" rtl="0">
              <a:lnSpc>
                <a:spcPct val="100000"/>
              </a:lnSpc>
              <a:spcBef>
                <a:spcPts val="0"/>
              </a:spcBef>
              <a:spcAft>
                <a:spcPts val="0"/>
              </a:spcAft>
              <a:buClr>
                <a:srgbClr val="A6A6A6"/>
              </a:buClr>
              <a:buSzPts val="900"/>
              <a:buFont typeface="Arial"/>
              <a:buNone/>
              <a:defRPr sz="1200">
                <a:solidFill>
                  <a:srgbClr val="A6A6A6"/>
                </a:solidFill>
              </a:defRPr>
            </a:lvl4pPr>
            <a:lvl5pPr marL="0" lvl="4" indent="0" algn="r" rtl="0">
              <a:lnSpc>
                <a:spcPct val="100000"/>
              </a:lnSpc>
              <a:spcBef>
                <a:spcPts val="0"/>
              </a:spcBef>
              <a:spcAft>
                <a:spcPts val="0"/>
              </a:spcAft>
              <a:buClr>
                <a:srgbClr val="A6A6A6"/>
              </a:buClr>
              <a:buSzPts val="900"/>
              <a:buFont typeface="Arial"/>
              <a:buNone/>
              <a:defRPr sz="1200">
                <a:solidFill>
                  <a:srgbClr val="A6A6A6"/>
                </a:solidFill>
              </a:defRPr>
            </a:lvl5pPr>
            <a:lvl6pPr marL="0" lvl="5" indent="0" algn="r" rtl="0">
              <a:lnSpc>
                <a:spcPct val="100000"/>
              </a:lnSpc>
              <a:spcBef>
                <a:spcPts val="0"/>
              </a:spcBef>
              <a:spcAft>
                <a:spcPts val="0"/>
              </a:spcAft>
              <a:buClr>
                <a:srgbClr val="A6A6A6"/>
              </a:buClr>
              <a:buSzPts val="900"/>
              <a:buFont typeface="Arial"/>
              <a:buNone/>
              <a:defRPr sz="1200">
                <a:solidFill>
                  <a:srgbClr val="A6A6A6"/>
                </a:solidFill>
              </a:defRPr>
            </a:lvl6pPr>
            <a:lvl7pPr marL="0" lvl="6" indent="0" algn="r" rtl="0">
              <a:lnSpc>
                <a:spcPct val="100000"/>
              </a:lnSpc>
              <a:spcBef>
                <a:spcPts val="0"/>
              </a:spcBef>
              <a:spcAft>
                <a:spcPts val="0"/>
              </a:spcAft>
              <a:buClr>
                <a:srgbClr val="A6A6A6"/>
              </a:buClr>
              <a:buSzPts val="900"/>
              <a:buFont typeface="Arial"/>
              <a:buNone/>
              <a:defRPr sz="1200">
                <a:solidFill>
                  <a:srgbClr val="A6A6A6"/>
                </a:solidFill>
              </a:defRPr>
            </a:lvl7pPr>
            <a:lvl8pPr marL="0" lvl="7" indent="0" algn="r" rtl="0">
              <a:lnSpc>
                <a:spcPct val="100000"/>
              </a:lnSpc>
              <a:spcBef>
                <a:spcPts val="0"/>
              </a:spcBef>
              <a:spcAft>
                <a:spcPts val="0"/>
              </a:spcAft>
              <a:buClr>
                <a:srgbClr val="A6A6A6"/>
              </a:buClr>
              <a:buSzPts val="900"/>
              <a:buFont typeface="Arial"/>
              <a:buNone/>
              <a:defRPr sz="1200">
                <a:solidFill>
                  <a:srgbClr val="A6A6A6"/>
                </a:solidFill>
              </a:defRPr>
            </a:lvl8pPr>
            <a:lvl9pPr marL="0" lvl="8" indent="0" algn="r" rtl="0">
              <a:lnSpc>
                <a:spcPct val="100000"/>
              </a:lnSpc>
              <a:spcBef>
                <a:spcPts val="0"/>
              </a:spcBef>
              <a:spcAft>
                <a:spcPts val="0"/>
              </a:spcAft>
              <a:buClr>
                <a:srgbClr val="A6A6A6"/>
              </a:buClr>
              <a:buSzPts val="9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a:p>
        </p:txBody>
      </p:sp>
      <p:pic>
        <p:nvPicPr>
          <p:cNvPr id="422" name="Google Shape;422;p26"/>
          <p:cNvPicPr preferRelativeResize="0"/>
          <p:nvPr/>
        </p:nvPicPr>
        <p:blipFill rotWithShape="1">
          <a:blip r:embed="rId2">
            <a:alphaModFix/>
          </a:blip>
          <a:srcRect/>
          <a:stretch/>
        </p:blipFill>
        <p:spPr>
          <a:xfrm>
            <a:off x="695451" y="5847859"/>
            <a:ext cx="1460500" cy="698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Alleen titel">
  <p:cSld name="Alleen titel">
    <p:spTree>
      <p:nvGrpSpPr>
        <p:cNvPr id="1" name="Shape 423"/>
        <p:cNvGrpSpPr/>
        <p:nvPr/>
      </p:nvGrpSpPr>
      <p:grpSpPr>
        <a:xfrm>
          <a:off x="0" y="0"/>
          <a:ext cx="0" cy="0"/>
          <a:chOff x="0" y="0"/>
          <a:chExt cx="0" cy="0"/>
        </a:xfrm>
      </p:grpSpPr>
      <p:grpSp>
        <p:nvGrpSpPr>
          <p:cNvPr id="424" name="Google Shape;424;p27"/>
          <p:cNvGrpSpPr/>
          <p:nvPr/>
        </p:nvGrpSpPr>
        <p:grpSpPr>
          <a:xfrm>
            <a:off x="2982511" y="-1228776"/>
            <a:ext cx="6227100" cy="490523"/>
            <a:chOff x="0" y="-120"/>
            <a:chExt cx="6227100" cy="490522"/>
          </a:xfrm>
        </p:grpSpPr>
        <p:sp>
          <p:nvSpPr>
            <p:cNvPr id="425" name="Google Shape;425;p27"/>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426" name="Google Shape;426;p27"/>
            <p:cNvGrpSpPr/>
            <p:nvPr/>
          </p:nvGrpSpPr>
          <p:grpSpPr>
            <a:xfrm>
              <a:off x="-1" y="-120"/>
              <a:ext cx="6227011" cy="211502"/>
              <a:chOff x="0" y="-120"/>
              <a:chExt cx="6227011" cy="211502"/>
            </a:xfrm>
          </p:grpSpPr>
          <p:sp>
            <p:nvSpPr>
              <p:cNvPr id="427" name="Google Shape;427;p27"/>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 name="Google Shape;428;p27"/>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 name="Google Shape;429;p27"/>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 name="Google Shape;430;p27"/>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 name="Google Shape;431;p27"/>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 name="Google Shape;432;p27"/>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 name="Google Shape;433;p27"/>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 name="Google Shape;434;p27"/>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 name="Google Shape;435;p27"/>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 name="Google Shape;436;p27"/>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437" name="Google Shape;437;p27"/>
          <p:cNvGrpSpPr/>
          <p:nvPr/>
        </p:nvGrpSpPr>
        <p:grpSpPr>
          <a:xfrm>
            <a:off x="698502" y="5884314"/>
            <a:ext cx="1454900" cy="577193"/>
            <a:chOff x="0" y="-1"/>
            <a:chExt cx="1454900" cy="577193"/>
          </a:xfrm>
        </p:grpSpPr>
        <p:sp>
          <p:nvSpPr>
            <p:cNvPr id="438" name="Google Shape;438;p27"/>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 name="Google Shape;439;p27"/>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 name="Google Shape;440;p27"/>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 name="Google Shape;441;p27"/>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 name="Google Shape;442;p27"/>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 name="Google Shape;443;p27"/>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 name="Google Shape;444;p27"/>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 name="Google Shape;445;p27"/>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46" name="Google Shape;446;p27"/>
          <p:cNvSpPr txBox="1">
            <a:spLocks noGrp="1"/>
          </p:cNvSpPr>
          <p:nvPr>
            <p:ph type="title"/>
          </p:nvPr>
        </p:nvSpPr>
        <p:spPr>
          <a:xfrm>
            <a:off x="698500" y="741499"/>
            <a:ext cx="10775200" cy="4904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accent1"/>
              </a:buClr>
              <a:buSzPts val="1400"/>
              <a:buNone/>
              <a:defRPr/>
            </a:lvl1pPr>
            <a:lvl2pPr lvl="1" algn="l" rtl="0">
              <a:lnSpc>
                <a:spcPct val="90000"/>
              </a:lnSpc>
              <a:spcBef>
                <a:spcPts val="0"/>
              </a:spcBef>
              <a:spcAft>
                <a:spcPts val="0"/>
              </a:spcAft>
              <a:buClr>
                <a:schemeClr val="accent1"/>
              </a:buClr>
              <a:buSzPts val="1400"/>
              <a:buNone/>
              <a:defRPr/>
            </a:lvl2pPr>
            <a:lvl3pPr lvl="2" algn="l" rtl="0">
              <a:lnSpc>
                <a:spcPct val="90000"/>
              </a:lnSpc>
              <a:spcBef>
                <a:spcPts val="0"/>
              </a:spcBef>
              <a:spcAft>
                <a:spcPts val="0"/>
              </a:spcAft>
              <a:buClr>
                <a:schemeClr val="accent1"/>
              </a:buClr>
              <a:buSzPts val="1400"/>
              <a:buNone/>
              <a:defRPr/>
            </a:lvl3pPr>
            <a:lvl4pPr lvl="3" algn="l" rtl="0">
              <a:lnSpc>
                <a:spcPct val="90000"/>
              </a:lnSpc>
              <a:spcBef>
                <a:spcPts val="0"/>
              </a:spcBef>
              <a:spcAft>
                <a:spcPts val="0"/>
              </a:spcAft>
              <a:buClr>
                <a:schemeClr val="accent1"/>
              </a:buClr>
              <a:buSzPts val="1400"/>
              <a:buNone/>
              <a:defRPr/>
            </a:lvl4pPr>
            <a:lvl5pPr lvl="4" algn="l" rtl="0">
              <a:lnSpc>
                <a:spcPct val="90000"/>
              </a:lnSpc>
              <a:spcBef>
                <a:spcPts val="0"/>
              </a:spcBef>
              <a:spcAft>
                <a:spcPts val="0"/>
              </a:spcAft>
              <a:buClr>
                <a:schemeClr val="accent1"/>
              </a:buClr>
              <a:buSzPts val="1400"/>
              <a:buNone/>
              <a:defRPr/>
            </a:lvl5pPr>
            <a:lvl6pPr lvl="5" algn="l" rtl="0">
              <a:lnSpc>
                <a:spcPct val="90000"/>
              </a:lnSpc>
              <a:spcBef>
                <a:spcPts val="0"/>
              </a:spcBef>
              <a:spcAft>
                <a:spcPts val="0"/>
              </a:spcAft>
              <a:buClr>
                <a:schemeClr val="accent1"/>
              </a:buClr>
              <a:buSzPts val="1400"/>
              <a:buNone/>
              <a:defRPr/>
            </a:lvl6pPr>
            <a:lvl7pPr lvl="6" algn="l" rtl="0">
              <a:lnSpc>
                <a:spcPct val="90000"/>
              </a:lnSpc>
              <a:spcBef>
                <a:spcPts val="0"/>
              </a:spcBef>
              <a:spcAft>
                <a:spcPts val="0"/>
              </a:spcAft>
              <a:buClr>
                <a:schemeClr val="accent1"/>
              </a:buClr>
              <a:buSzPts val="1400"/>
              <a:buNone/>
              <a:defRPr/>
            </a:lvl7pPr>
            <a:lvl8pPr lvl="7" algn="l" rtl="0">
              <a:lnSpc>
                <a:spcPct val="90000"/>
              </a:lnSpc>
              <a:spcBef>
                <a:spcPts val="0"/>
              </a:spcBef>
              <a:spcAft>
                <a:spcPts val="0"/>
              </a:spcAft>
              <a:buClr>
                <a:schemeClr val="accent1"/>
              </a:buClr>
              <a:buSzPts val="1400"/>
              <a:buNone/>
              <a:defRPr/>
            </a:lvl8pPr>
            <a:lvl9pPr lvl="8" algn="l" rtl="0">
              <a:lnSpc>
                <a:spcPct val="90000"/>
              </a:lnSpc>
              <a:spcBef>
                <a:spcPts val="0"/>
              </a:spcBef>
              <a:spcAft>
                <a:spcPts val="0"/>
              </a:spcAft>
              <a:buClr>
                <a:schemeClr val="accent1"/>
              </a:buClr>
              <a:buSzPts val="1400"/>
              <a:buNone/>
              <a:defRPr/>
            </a:lvl9pPr>
          </a:lstStyle>
          <a:p>
            <a:endParaRPr/>
          </a:p>
        </p:txBody>
      </p:sp>
      <p:sp>
        <p:nvSpPr>
          <p:cNvPr id="447" name="Google Shape;447;p27"/>
          <p:cNvSpPr txBox="1">
            <a:spLocks noGrp="1"/>
          </p:cNvSpPr>
          <p:nvPr>
            <p:ph type="sldNum" idx="12"/>
          </p:nvPr>
        </p:nvSpPr>
        <p:spPr>
          <a:xfrm>
            <a:off x="11289785" y="6153864"/>
            <a:ext cx="182000" cy="369332"/>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A6A6A6"/>
              </a:buClr>
              <a:buSzPts val="900"/>
              <a:buFont typeface="Arial"/>
              <a:buNone/>
              <a:defRPr sz="1200">
                <a:solidFill>
                  <a:srgbClr val="A6A6A6"/>
                </a:solidFill>
              </a:defRPr>
            </a:lvl1pPr>
            <a:lvl2pPr marL="0" lvl="1" indent="0" algn="r" rtl="0">
              <a:lnSpc>
                <a:spcPct val="100000"/>
              </a:lnSpc>
              <a:spcBef>
                <a:spcPts val="0"/>
              </a:spcBef>
              <a:spcAft>
                <a:spcPts val="0"/>
              </a:spcAft>
              <a:buClr>
                <a:srgbClr val="A6A6A6"/>
              </a:buClr>
              <a:buSzPts val="900"/>
              <a:buFont typeface="Arial"/>
              <a:buNone/>
              <a:defRPr sz="1200">
                <a:solidFill>
                  <a:srgbClr val="A6A6A6"/>
                </a:solidFill>
              </a:defRPr>
            </a:lvl2pPr>
            <a:lvl3pPr marL="0" lvl="2" indent="0" algn="r" rtl="0">
              <a:lnSpc>
                <a:spcPct val="100000"/>
              </a:lnSpc>
              <a:spcBef>
                <a:spcPts val="0"/>
              </a:spcBef>
              <a:spcAft>
                <a:spcPts val="0"/>
              </a:spcAft>
              <a:buClr>
                <a:srgbClr val="A6A6A6"/>
              </a:buClr>
              <a:buSzPts val="900"/>
              <a:buFont typeface="Arial"/>
              <a:buNone/>
              <a:defRPr sz="1200">
                <a:solidFill>
                  <a:srgbClr val="A6A6A6"/>
                </a:solidFill>
              </a:defRPr>
            </a:lvl3pPr>
            <a:lvl4pPr marL="0" lvl="3" indent="0" algn="r" rtl="0">
              <a:lnSpc>
                <a:spcPct val="100000"/>
              </a:lnSpc>
              <a:spcBef>
                <a:spcPts val="0"/>
              </a:spcBef>
              <a:spcAft>
                <a:spcPts val="0"/>
              </a:spcAft>
              <a:buClr>
                <a:srgbClr val="A6A6A6"/>
              </a:buClr>
              <a:buSzPts val="900"/>
              <a:buFont typeface="Arial"/>
              <a:buNone/>
              <a:defRPr sz="1200">
                <a:solidFill>
                  <a:srgbClr val="A6A6A6"/>
                </a:solidFill>
              </a:defRPr>
            </a:lvl4pPr>
            <a:lvl5pPr marL="0" lvl="4" indent="0" algn="r" rtl="0">
              <a:lnSpc>
                <a:spcPct val="100000"/>
              </a:lnSpc>
              <a:spcBef>
                <a:spcPts val="0"/>
              </a:spcBef>
              <a:spcAft>
                <a:spcPts val="0"/>
              </a:spcAft>
              <a:buClr>
                <a:srgbClr val="A6A6A6"/>
              </a:buClr>
              <a:buSzPts val="900"/>
              <a:buFont typeface="Arial"/>
              <a:buNone/>
              <a:defRPr sz="1200">
                <a:solidFill>
                  <a:srgbClr val="A6A6A6"/>
                </a:solidFill>
              </a:defRPr>
            </a:lvl5pPr>
            <a:lvl6pPr marL="0" lvl="5" indent="0" algn="r" rtl="0">
              <a:lnSpc>
                <a:spcPct val="100000"/>
              </a:lnSpc>
              <a:spcBef>
                <a:spcPts val="0"/>
              </a:spcBef>
              <a:spcAft>
                <a:spcPts val="0"/>
              </a:spcAft>
              <a:buClr>
                <a:srgbClr val="A6A6A6"/>
              </a:buClr>
              <a:buSzPts val="900"/>
              <a:buFont typeface="Arial"/>
              <a:buNone/>
              <a:defRPr sz="1200">
                <a:solidFill>
                  <a:srgbClr val="A6A6A6"/>
                </a:solidFill>
              </a:defRPr>
            </a:lvl6pPr>
            <a:lvl7pPr marL="0" lvl="6" indent="0" algn="r" rtl="0">
              <a:lnSpc>
                <a:spcPct val="100000"/>
              </a:lnSpc>
              <a:spcBef>
                <a:spcPts val="0"/>
              </a:spcBef>
              <a:spcAft>
                <a:spcPts val="0"/>
              </a:spcAft>
              <a:buClr>
                <a:srgbClr val="A6A6A6"/>
              </a:buClr>
              <a:buSzPts val="900"/>
              <a:buFont typeface="Arial"/>
              <a:buNone/>
              <a:defRPr sz="1200">
                <a:solidFill>
                  <a:srgbClr val="A6A6A6"/>
                </a:solidFill>
              </a:defRPr>
            </a:lvl7pPr>
            <a:lvl8pPr marL="0" lvl="7" indent="0" algn="r" rtl="0">
              <a:lnSpc>
                <a:spcPct val="100000"/>
              </a:lnSpc>
              <a:spcBef>
                <a:spcPts val="0"/>
              </a:spcBef>
              <a:spcAft>
                <a:spcPts val="0"/>
              </a:spcAft>
              <a:buClr>
                <a:srgbClr val="A6A6A6"/>
              </a:buClr>
              <a:buSzPts val="900"/>
              <a:buFont typeface="Arial"/>
              <a:buNone/>
              <a:defRPr sz="1200">
                <a:solidFill>
                  <a:srgbClr val="A6A6A6"/>
                </a:solidFill>
              </a:defRPr>
            </a:lvl8pPr>
            <a:lvl9pPr marL="0" lvl="8" indent="0" algn="r" rtl="0">
              <a:lnSpc>
                <a:spcPct val="100000"/>
              </a:lnSpc>
              <a:spcBef>
                <a:spcPts val="0"/>
              </a:spcBef>
              <a:spcAft>
                <a:spcPts val="0"/>
              </a:spcAft>
              <a:buClr>
                <a:srgbClr val="A6A6A6"/>
              </a:buClr>
              <a:buSzPts val="9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a:p>
        </p:txBody>
      </p:sp>
      <p:sp>
        <p:nvSpPr>
          <p:cNvPr id="448" name="Google Shape;448;p27"/>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Alleen titel</a:t>
            </a:r>
            <a:endParaRPr sz="1467"/>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Vlam Volledig">
  <p:cSld name="Vlam Volledig">
    <p:spTree>
      <p:nvGrpSpPr>
        <p:cNvPr id="1" name="Shape 449"/>
        <p:cNvGrpSpPr/>
        <p:nvPr/>
      </p:nvGrpSpPr>
      <p:grpSpPr>
        <a:xfrm>
          <a:off x="0" y="0"/>
          <a:ext cx="0" cy="0"/>
          <a:chOff x="0" y="0"/>
          <a:chExt cx="0" cy="0"/>
        </a:xfrm>
      </p:grpSpPr>
      <p:grpSp>
        <p:nvGrpSpPr>
          <p:cNvPr id="450" name="Google Shape;450;p28"/>
          <p:cNvGrpSpPr/>
          <p:nvPr/>
        </p:nvGrpSpPr>
        <p:grpSpPr>
          <a:xfrm>
            <a:off x="2982511" y="-1228776"/>
            <a:ext cx="6227100" cy="490523"/>
            <a:chOff x="0" y="-120"/>
            <a:chExt cx="6227100" cy="490522"/>
          </a:xfrm>
        </p:grpSpPr>
        <p:sp>
          <p:nvSpPr>
            <p:cNvPr id="451" name="Google Shape;451;p28"/>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452" name="Google Shape;452;p28"/>
            <p:cNvGrpSpPr/>
            <p:nvPr/>
          </p:nvGrpSpPr>
          <p:grpSpPr>
            <a:xfrm>
              <a:off x="-1" y="-120"/>
              <a:ext cx="6227011" cy="211502"/>
              <a:chOff x="0" y="-120"/>
              <a:chExt cx="6227011" cy="211502"/>
            </a:xfrm>
          </p:grpSpPr>
          <p:sp>
            <p:nvSpPr>
              <p:cNvPr id="453" name="Google Shape;453;p28"/>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 name="Google Shape;454;p28"/>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 name="Google Shape;455;p28"/>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 name="Google Shape;456;p28"/>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 name="Google Shape;457;p28"/>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 name="Google Shape;458;p28"/>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 name="Google Shape;459;p28"/>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 name="Google Shape;460;p28"/>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 name="Google Shape;461;p28"/>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 name="Google Shape;462;p28"/>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463" name="Google Shape;463;p28"/>
          <p:cNvGrpSpPr/>
          <p:nvPr/>
        </p:nvGrpSpPr>
        <p:grpSpPr>
          <a:xfrm>
            <a:off x="698502" y="5884314"/>
            <a:ext cx="1454900" cy="577193"/>
            <a:chOff x="0" y="-1"/>
            <a:chExt cx="1454900" cy="577193"/>
          </a:xfrm>
        </p:grpSpPr>
        <p:sp>
          <p:nvSpPr>
            <p:cNvPr id="464" name="Google Shape;464;p28"/>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5" name="Google Shape;465;p28"/>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6" name="Google Shape;466;p28"/>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7" name="Google Shape;467;p28"/>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8" name="Google Shape;468;p28"/>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9" name="Google Shape;469;p28"/>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0" name="Google Shape;470;p28"/>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1" name="Google Shape;471;p28"/>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72" name="Google Shape;472;p28"/>
          <p:cNvSpPr txBox="1">
            <a:spLocks noGrp="1"/>
          </p:cNvSpPr>
          <p:nvPr>
            <p:ph type="body" idx="1"/>
          </p:nvPr>
        </p:nvSpPr>
        <p:spPr>
          <a:xfrm>
            <a:off x="3832304" y="949720"/>
            <a:ext cx="4841600" cy="4746000"/>
          </a:xfrm>
          <a:prstGeom prst="rect">
            <a:avLst/>
          </a:prstGeom>
          <a:solidFill>
            <a:schemeClr val="accent1"/>
          </a:solidFill>
          <a:ln>
            <a:noFill/>
          </a:ln>
        </p:spPr>
        <p:txBody>
          <a:bodyPr spcFirstLastPara="1" wrap="square" lIns="0" tIns="0" rIns="0" bIns="0" anchor="t" anchorCtr="0">
            <a:normAutofit/>
          </a:bodyPr>
          <a:lstStyle>
            <a:lvl1pPr marL="609585" lvl="0" indent="-304792" algn="l" rtl="0">
              <a:lnSpc>
                <a:spcPct val="90000"/>
              </a:lnSpc>
              <a:spcBef>
                <a:spcPts val="1200"/>
              </a:spcBef>
              <a:spcAft>
                <a:spcPts val="0"/>
              </a:spcAft>
              <a:buClr>
                <a:srgbClr val="000000"/>
              </a:buClr>
              <a:buSzPts val="1400"/>
              <a:buNone/>
              <a:defRPr/>
            </a:lvl1pPr>
            <a:lvl2pPr marL="1219170" lvl="1" indent="-423323" algn="l" rtl="0">
              <a:lnSpc>
                <a:spcPct val="90000"/>
              </a:lnSpc>
              <a:spcBef>
                <a:spcPts val="1200"/>
              </a:spcBef>
              <a:spcAft>
                <a:spcPts val="0"/>
              </a:spcAft>
              <a:buClr>
                <a:srgbClr val="000000"/>
              </a:buClr>
              <a:buSzPts val="1400"/>
              <a:buChar char="▪"/>
              <a:defRPr/>
            </a:lvl2pPr>
            <a:lvl3pPr marL="1828754" lvl="2" indent="-304792" algn="l" rtl="0">
              <a:lnSpc>
                <a:spcPct val="90000"/>
              </a:lnSpc>
              <a:spcBef>
                <a:spcPts val="1200"/>
              </a:spcBef>
              <a:spcAft>
                <a:spcPts val="0"/>
              </a:spcAft>
              <a:buClr>
                <a:srgbClr val="000000"/>
              </a:buClr>
              <a:buSzPts val="1400"/>
              <a:buNone/>
              <a:defRPr/>
            </a:lvl3pPr>
            <a:lvl4pPr marL="2438339" lvl="3" indent="-304792" algn="l" rtl="0">
              <a:lnSpc>
                <a:spcPct val="90000"/>
              </a:lnSpc>
              <a:spcBef>
                <a:spcPts val="1200"/>
              </a:spcBef>
              <a:spcAft>
                <a:spcPts val="0"/>
              </a:spcAft>
              <a:buClr>
                <a:srgbClr val="000000"/>
              </a:buClr>
              <a:buSzPts val="1400"/>
              <a:buNone/>
              <a:defRPr/>
            </a:lvl4pPr>
            <a:lvl5pPr marL="3047924" lvl="4" indent="-423323" algn="l" rtl="0">
              <a:lnSpc>
                <a:spcPct val="90000"/>
              </a:lnSpc>
              <a:spcBef>
                <a:spcPts val="1200"/>
              </a:spcBef>
              <a:spcAft>
                <a:spcPts val="0"/>
              </a:spcAft>
              <a:buClr>
                <a:srgbClr val="000000"/>
              </a:buClr>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473" name="Google Shape;473;p28"/>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Vlam Volledig</a:t>
            </a:r>
            <a:endParaRPr sz="1467"/>
          </a:p>
        </p:txBody>
      </p:sp>
      <p:sp>
        <p:nvSpPr>
          <p:cNvPr id="474" name="Google Shape;474;p28"/>
          <p:cNvSpPr txBox="1">
            <a:spLocks noGrp="1"/>
          </p:cNvSpPr>
          <p:nvPr>
            <p:ph type="sldNum" idx="12"/>
          </p:nvPr>
        </p:nvSpPr>
        <p:spPr>
          <a:xfrm>
            <a:off x="11289785" y="6153864"/>
            <a:ext cx="182000" cy="369332"/>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A6A6A6"/>
              </a:buClr>
              <a:buSzPts val="900"/>
              <a:buFont typeface="Arial"/>
              <a:buNone/>
              <a:defRPr sz="1200">
                <a:solidFill>
                  <a:srgbClr val="A6A6A6"/>
                </a:solidFill>
              </a:defRPr>
            </a:lvl1pPr>
            <a:lvl2pPr marL="0" lvl="1" indent="0" algn="r" rtl="0">
              <a:lnSpc>
                <a:spcPct val="100000"/>
              </a:lnSpc>
              <a:spcBef>
                <a:spcPts val="0"/>
              </a:spcBef>
              <a:spcAft>
                <a:spcPts val="0"/>
              </a:spcAft>
              <a:buClr>
                <a:srgbClr val="A6A6A6"/>
              </a:buClr>
              <a:buSzPts val="900"/>
              <a:buFont typeface="Arial"/>
              <a:buNone/>
              <a:defRPr sz="1200">
                <a:solidFill>
                  <a:srgbClr val="A6A6A6"/>
                </a:solidFill>
              </a:defRPr>
            </a:lvl2pPr>
            <a:lvl3pPr marL="0" lvl="2" indent="0" algn="r" rtl="0">
              <a:lnSpc>
                <a:spcPct val="100000"/>
              </a:lnSpc>
              <a:spcBef>
                <a:spcPts val="0"/>
              </a:spcBef>
              <a:spcAft>
                <a:spcPts val="0"/>
              </a:spcAft>
              <a:buClr>
                <a:srgbClr val="A6A6A6"/>
              </a:buClr>
              <a:buSzPts val="900"/>
              <a:buFont typeface="Arial"/>
              <a:buNone/>
              <a:defRPr sz="1200">
                <a:solidFill>
                  <a:srgbClr val="A6A6A6"/>
                </a:solidFill>
              </a:defRPr>
            </a:lvl3pPr>
            <a:lvl4pPr marL="0" lvl="3" indent="0" algn="r" rtl="0">
              <a:lnSpc>
                <a:spcPct val="100000"/>
              </a:lnSpc>
              <a:spcBef>
                <a:spcPts val="0"/>
              </a:spcBef>
              <a:spcAft>
                <a:spcPts val="0"/>
              </a:spcAft>
              <a:buClr>
                <a:srgbClr val="A6A6A6"/>
              </a:buClr>
              <a:buSzPts val="900"/>
              <a:buFont typeface="Arial"/>
              <a:buNone/>
              <a:defRPr sz="1200">
                <a:solidFill>
                  <a:srgbClr val="A6A6A6"/>
                </a:solidFill>
              </a:defRPr>
            </a:lvl4pPr>
            <a:lvl5pPr marL="0" lvl="4" indent="0" algn="r" rtl="0">
              <a:lnSpc>
                <a:spcPct val="100000"/>
              </a:lnSpc>
              <a:spcBef>
                <a:spcPts val="0"/>
              </a:spcBef>
              <a:spcAft>
                <a:spcPts val="0"/>
              </a:spcAft>
              <a:buClr>
                <a:srgbClr val="A6A6A6"/>
              </a:buClr>
              <a:buSzPts val="900"/>
              <a:buFont typeface="Arial"/>
              <a:buNone/>
              <a:defRPr sz="1200">
                <a:solidFill>
                  <a:srgbClr val="A6A6A6"/>
                </a:solidFill>
              </a:defRPr>
            </a:lvl5pPr>
            <a:lvl6pPr marL="0" lvl="5" indent="0" algn="r" rtl="0">
              <a:lnSpc>
                <a:spcPct val="100000"/>
              </a:lnSpc>
              <a:spcBef>
                <a:spcPts val="0"/>
              </a:spcBef>
              <a:spcAft>
                <a:spcPts val="0"/>
              </a:spcAft>
              <a:buClr>
                <a:srgbClr val="A6A6A6"/>
              </a:buClr>
              <a:buSzPts val="900"/>
              <a:buFont typeface="Arial"/>
              <a:buNone/>
              <a:defRPr sz="1200">
                <a:solidFill>
                  <a:srgbClr val="A6A6A6"/>
                </a:solidFill>
              </a:defRPr>
            </a:lvl6pPr>
            <a:lvl7pPr marL="0" lvl="6" indent="0" algn="r" rtl="0">
              <a:lnSpc>
                <a:spcPct val="100000"/>
              </a:lnSpc>
              <a:spcBef>
                <a:spcPts val="0"/>
              </a:spcBef>
              <a:spcAft>
                <a:spcPts val="0"/>
              </a:spcAft>
              <a:buClr>
                <a:srgbClr val="A6A6A6"/>
              </a:buClr>
              <a:buSzPts val="900"/>
              <a:buFont typeface="Arial"/>
              <a:buNone/>
              <a:defRPr sz="1200">
                <a:solidFill>
                  <a:srgbClr val="A6A6A6"/>
                </a:solidFill>
              </a:defRPr>
            </a:lvl7pPr>
            <a:lvl8pPr marL="0" lvl="7" indent="0" algn="r" rtl="0">
              <a:lnSpc>
                <a:spcPct val="100000"/>
              </a:lnSpc>
              <a:spcBef>
                <a:spcPts val="0"/>
              </a:spcBef>
              <a:spcAft>
                <a:spcPts val="0"/>
              </a:spcAft>
              <a:buClr>
                <a:srgbClr val="A6A6A6"/>
              </a:buClr>
              <a:buSzPts val="900"/>
              <a:buFont typeface="Arial"/>
              <a:buNone/>
              <a:defRPr sz="1200">
                <a:solidFill>
                  <a:srgbClr val="A6A6A6"/>
                </a:solidFill>
              </a:defRPr>
            </a:lvl8pPr>
            <a:lvl9pPr marL="0" lvl="8" indent="0" algn="r" rtl="0">
              <a:lnSpc>
                <a:spcPct val="100000"/>
              </a:lnSpc>
              <a:spcBef>
                <a:spcPts val="0"/>
              </a:spcBef>
              <a:spcAft>
                <a:spcPts val="0"/>
              </a:spcAft>
              <a:buClr>
                <a:srgbClr val="A6A6A6"/>
              </a:buClr>
              <a:buSzPts val="9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a:p>
        </p:txBody>
      </p:sp>
      <p:grpSp>
        <p:nvGrpSpPr>
          <p:cNvPr id="475" name="Google Shape;475;p28"/>
          <p:cNvGrpSpPr/>
          <p:nvPr/>
        </p:nvGrpSpPr>
        <p:grpSpPr>
          <a:xfrm>
            <a:off x="411290" y="390843"/>
            <a:ext cx="2591100" cy="1583701"/>
            <a:chOff x="0" y="-1"/>
            <a:chExt cx="2591100" cy="1583700"/>
          </a:xfrm>
        </p:grpSpPr>
        <p:sp>
          <p:nvSpPr>
            <p:cNvPr id="476" name="Google Shape;476;p28"/>
            <p:cNvSpPr/>
            <p:nvPr/>
          </p:nvSpPr>
          <p:spPr>
            <a:xfrm>
              <a:off x="0" y="-1"/>
              <a:ext cx="2591100" cy="1583700"/>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9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grpSp>
          <p:nvGrpSpPr>
            <p:cNvPr id="477" name="Google Shape;477;p28"/>
            <p:cNvGrpSpPr/>
            <p:nvPr/>
          </p:nvGrpSpPr>
          <p:grpSpPr>
            <a:xfrm>
              <a:off x="98269" y="102556"/>
              <a:ext cx="2412000" cy="252000"/>
              <a:chOff x="-1" y="-1"/>
              <a:chExt cx="2412000" cy="252000"/>
            </a:xfrm>
          </p:grpSpPr>
          <p:sp>
            <p:nvSpPr>
              <p:cNvPr id="478" name="Google Shape;478;p28"/>
              <p:cNvSpPr/>
              <p:nvPr/>
            </p:nvSpPr>
            <p:spPr>
              <a:xfrm>
                <a:off x="-1" y="-1"/>
                <a:ext cx="2412000" cy="252000"/>
              </a:xfrm>
              <a:prstGeom prst="rect">
                <a:avLst/>
              </a:prstGeom>
              <a:solidFill>
                <a:srgbClr val="211F26"/>
              </a:solidFill>
              <a:ln>
                <a:noFill/>
              </a:ln>
            </p:spPr>
            <p:txBody>
              <a:bodyPr spcFirstLastPara="1" wrap="square" lIns="34275" tIns="34275" rIns="34275" bIns="34275" anchor="ctr" anchorCtr="0">
                <a:noAutofit/>
              </a:bodyPr>
              <a:lstStyle/>
              <a:p>
                <a:pPr marL="0" marR="0" lvl="0" indent="0" algn="l" rtl="0">
                  <a:lnSpc>
                    <a:spcPct val="9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9" name="Google Shape;479;p28"/>
              <p:cNvSpPr txBox="1"/>
              <p:nvPr/>
            </p:nvSpPr>
            <p:spPr>
              <a:xfrm>
                <a:off x="107999" y="18001"/>
                <a:ext cx="2304000" cy="203197"/>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1100"/>
                  <a:buFont typeface="Calibri"/>
                  <a:buNone/>
                </a:pPr>
                <a:r>
                  <a:rPr lang="nl" sz="1467" b="1" i="0" u="none" strike="noStrike" cap="none">
                    <a:solidFill>
                      <a:srgbClr val="FFFFFF"/>
                    </a:solidFill>
                    <a:latin typeface="Calibri"/>
                    <a:ea typeface="Calibri"/>
                    <a:cs typeface="Calibri"/>
                    <a:sym typeface="Calibri"/>
                  </a:rPr>
                  <a:t>VLAM GEBRUIKEN</a:t>
                </a:r>
                <a:endParaRPr sz="1467"/>
              </a:p>
            </p:txBody>
          </p:sp>
        </p:grpSp>
        <p:grpSp>
          <p:nvGrpSpPr>
            <p:cNvPr id="480" name="Google Shape;480;p28"/>
            <p:cNvGrpSpPr/>
            <p:nvPr/>
          </p:nvGrpSpPr>
          <p:grpSpPr>
            <a:xfrm>
              <a:off x="98269" y="503262"/>
              <a:ext cx="261000" cy="260614"/>
              <a:chOff x="0" y="4778"/>
              <a:chExt cx="261000" cy="260614"/>
            </a:xfrm>
          </p:grpSpPr>
          <p:sp>
            <p:nvSpPr>
              <p:cNvPr id="481" name="Google Shape;481;p28"/>
              <p:cNvSpPr/>
              <p:nvPr/>
            </p:nvSpPr>
            <p:spPr>
              <a:xfrm>
                <a:off x="0" y="4778"/>
                <a:ext cx="261000" cy="259800"/>
              </a:xfrm>
              <a:prstGeom prst="ellipse">
                <a:avLst/>
              </a:prstGeom>
              <a:solidFill>
                <a:srgbClr val="211F2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2" name="Google Shape;482;p28"/>
              <p:cNvSpPr txBox="1"/>
              <p:nvPr/>
            </p:nvSpPr>
            <p:spPr>
              <a:xfrm>
                <a:off x="83931" y="11507"/>
                <a:ext cx="93000" cy="253885"/>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FFFFFF"/>
                  </a:buClr>
                  <a:buSzPts val="900"/>
                  <a:buFont typeface="Calibri"/>
                  <a:buNone/>
                </a:pPr>
                <a:r>
                  <a:rPr lang="nl" sz="1200" b="1" i="0" u="none" strike="noStrike" cap="none">
                    <a:solidFill>
                      <a:srgbClr val="FFFFFF"/>
                    </a:solidFill>
                    <a:latin typeface="Calibri"/>
                    <a:ea typeface="Calibri"/>
                    <a:cs typeface="Calibri"/>
                    <a:sym typeface="Calibri"/>
                  </a:rPr>
                  <a:t>1</a:t>
                </a:r>
                <a:endParaRPr sz="1467"/>
              </a:p>
            </p:txBody>
          </p:sp>
        </p:grpSp>
        <p:sp>
          <p:nvSpPr>
            <p:cNvPr id="483" name="Google Shape;483;p28"/>
            <p:cNvSpPr txBox="1"/>
            <p:nvPr/>
          </p:nvSpPr>
          <p:spPr>
            <a:xfrm>
              <a:off x="463951" y="503263"/>
              <a:ext cx="2067600" cy="3284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800"/>
                <a:buFont typeface="Calibri"/>
                <a:buNone/>
              </a:pPr>
              <a:r>
                <a:rPr lang="nl" sz="1067" b="0" i="0" u="none" strike="noStrike" cap="none">
                  <a:solidFill>
                    <a:srgbClr val="211F26"/>
                  </a:solidFill>
                  <a:latin typeface="Calibri"/>
                  <a:ea typeface="Calibri"/>
                  <a:cs typeface="Calibri"/>
                  <a:sym typeface="Calibri"/>
                </a:rPr>
                <a:t>Selecteer de vlam. Klik rechter-muisknop en kies </a:t>
              </a:r>
              <a:r>
                <a:rPr lang="nl" sz="1067" b="1" i="0" u="none" strike="noStrike" cap="none">
                  <a:solidFill>
                    <a:srgbClr val="211F26"/>
                  </a:solidFill>
                  <a:latin typeface="Calibri"/>
                  <a:ea typeface="Calibri"/>
                  <a:cs typeface="Calibri"/>
                  <a:sym typeface="Calibri"/>
                </a:rPr>
                <a:t>‘Kopiëren’</a:t>
              </a:r>
              <a:r>
                <a:rPr lang="nl" sz="1067" b="0" i="0" u="none" strike="noStrike" cap="none">
                  <a:solidFill>
                    <a:srgbClr val="211F26"/>
                  </a:solidFill>
                  <a:latin typeface="Calibri"/>
                  <a:ea typeface="Calibri"/>
                  <a:cs typeface="Calibri"/>
                  <a:sym typeface="Calibri"/>
                </a:rPr>
                <a:t>. </a:t>
              </a:r>
              <a:endParaRPr sz="1467"/>
            </a:p>
          </p:txBody>
        </p:sp>
        <p:grpSp>
          <p:nvGrpSpPr>
            <p:cNvPr id="484" name="Google Shape;484;p28"/>
            <p:cNvGrpSpPr/>
            <p:nvPr/>
          </p:nvGrpSpPr>
          <p:grpSpPr>
            <a:xfrm>
              <a:off x="98269" y="939587"/>
              <a:ext cx="261000" cy="260614"/>
              <a:chOff x="0" y="4778"/>
              <a:chExt cx="261000" cy="260614"/>
            </a:xfrm>
          </p:grpSpPr>
          <p:sp>
            <p:nvSpPr>
              <p:cNvPr id="485" name="Google Shape;485;p28"/>
              <p:cNvSpPr/>
              <p:nvPr/>
            </p:nvSpPr>
            <p:spPr>
              <a:xfrm>
                <a:off x="0" y="4778"/>
                <a:ext cx="261000" cy="259800"/>
              </a:xfrm>
              <a:prstGeom prst="ellipse">
                <a:avLst/>
              </a:prstGeom>
              <a:solidFill>
                <a:srgbClr val="211F2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6" name="Google Shape;486;p28"/>
              <p:cNvSpPr txBox="1"/>
              <p:nvPr/>
            </p:nvSpPr>
            <p:spPr>
              <a:xfrm>
                <a:off x="83931" y="11507"/>
                <a:ext cx="93000" cy="253885"/>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FFFFFF"/>
                  </a:buClr>
                  <a:buSzPts val="900"/>
                  <a:buFont typeface="Calibri"/>
                  <a:buNone/>
                </a:pPr>
                <a:r>
                  <a:rPr lang="nl" sz="1200" b="1" i="0" u="none" strike="noStrike" cap="none">
                    <a:solidFill>
                      <a:srgbClr val="FFFFFF"/>
                    </a:solidFill>
                    <a:latin typeface="Calibri"/>
                    <a:ea typeface="Calibri"/>
                    <a:cs typeface="Calibri"/>
                    <a:sym typeface="Calibri"/>
                  </a:rPr>
                  <a:t>2</a:t>
                </a:r>
                <a:endParaRPr sz="1467"/>
              </a:p>
            </p:txBody>
          </p:sp>
        </p:grpSp>
        <p:sp>
          <p:nvSpPr>
            <p:cNvPr id="487" name="Google Shape;487;p28"/>
            <p:cNvSpPr txBox="1"/>
            <p:nvPr/>
          </p:nvSpPr>
          <p:spPr>
            <a:xfrm>
              <a:off x="463951" y="939590"/>
              <a:ext cx="2067600" cy="4926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800"/>
                <a:buFont typeface="Calibri"/>
                <a:buNone/>
              </a:pPr>
              <a:r>
                <a:rPr lang="nl" sz="1067" b="0" i="0" u="none" strike="noStrike" cap="none">
                  <a:solidFill>
                    <a:srgbClr val="211F26"/>
                  </a:solidFill>
                  <a:latin typeface="Calibri"/>
                  <a:ea typeface="Calibri"/>
                  <a:cs typeface="Calibri"/>
                  <a:sym typeface="Calibri"/>
                </a:rPr>
                <a:t>Plak deze op de gewenste slide. Klik rechtermuisknop om de vlam een opvulkleur te geven.</a:t>
              </a:r>
              <a:endParaRPr sz="1467"/>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FEEDBACK">
  <p:cSld name="FEEDBACK">
    <p:spTree>
      <p:nvGrpSpPr>
        <p:cNvPr id="1" name="Shape 488"/>
        <p:cNvGrpSpPr/>
        <p:nvPr/>
      </p:nvGrpSpPr>
      <p:grpSpPr>
        <a:xfrm>
          <a:off x="0" y="0"/>
          <a:ext cx="0" cy="0"/>
          <a:chOff x="0" y="0"/>
          <a:chExt cx="0" cy="0"/>
        </a:xfrm>
      </p:grpSpPr>
      <p:sp>
        <p:nvSpPr>
          <p:cNvPr id="489" name="Google Shape;489;p29"/>
          <p:cNvSpPr/>
          <p:nvPr/>
        </p:nvSpPr>
        <p:spPr>
          <a:xfrm>
            <a:off x="7321053" y="-1"/>
            <a:ext cx="4880000" cy="6858000"/>
          </a:xfrm>
          <a:prstGeom prst="rect">
            <a:avLst/>
          </a:prstGeom>
          <a:blipFill rotWithShape="1">
            <a:blip r:embed="rId2">
              <a:alphaModFix/>
            </a:blip>
            <a:stretch>
              <a:fillRect/>
            </a:stretch>
          </a:blip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400"/>
              <a:buFont typeface="Quattrocento Sans"/>
              <a:buNone/>
            </a:pPr>
            <a:endParaRPr sz="1867" b="0" i="0" u="none" strike="noStrike" cap="none">
              <a:solidFill>
                <a:srgbClr val="000000"/>
              </a:solidFill>
              <a:latin typeface="Arial"/>
              <a:ea typeface="Arial"/>
              <a:cs typeface="Arial"/>
              <a:sym typeface="Arial"/>
            </a:endParaRPr>
          </a:p>
        </p:txBody>
      </p:sp>
      <p:sp>
        <p:nvSpPr>
          <p:cNvPr id="490" name="Google Shape;490;p29"/>
          <p:cNvSpPr/>
          <p:nvPr/>
        </p:nvSpPr>
        <p:spPr>
          <a:xfrm>
            <a:off x="8038137" y="5412432"/>
            <a:ext cx="4128000" cy="438400"/>
          </a:xfrm>
          <a:prstGeom prst="rect">
            <a:avLst/>
          </a:prstGeom>
          <a:solidFill>
            <a:srgbClr val="EBECE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491" name="Google Shape;491;p29"/>
          <p:cNvSpPr/>
          <p:nvPr/>
        </p:nvSpPr>
        <p:spPr>
          <a:xfrm>
            <a:off x="8741151" y="2659585"/>
            <a:ext cx="3460000" cy="272400"/>
          </a:xfrm>
          <a:prstGeom prst="rect">
            <a:avLst/>
          </a:prstGeom>
          <a:solidFill>
            <a:srgbClr val="EBECE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492" name="Google Shape;492;p29"/>
          <p:cNvSpPr/>
          <p:nvPr/>
        </p:nvSpPr>
        <p:spPr>
          <a:xfrm>
            <a:off x="8741151" y="3160240"/>
            <a:ext cx="3460000" cy="464000"/>
          </a:xfrm>
          <a:prstGeom prst="rect">
            <a:avLst/>
          </a:prstGeom>
          <a:solidFill>
            <a:srgbClr val="EBECE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493" name="Google Shape;493;p29"/>
          <p:cNvSpPr/>
          <p:nvPr/>
        </p:nvSpPr>
        <p:spPr>
          <a:xfrm>
            <a:off x="8741151" y="3751523"/>
            <a:ext cx="3460000" cy="791200"/>
          </a:xfrm>
          <a:prstGeom prst="rect">
            <a:avLst/>
          </a:prstGeom>
          <a:solidFill>
            <a:srgbClr val="EBECE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494" name="Google Shape;494;p29"/>
          <p:cNvSpPr/>
          <p:nvPr/>
        </p:nvSpPr>
        <p:spPr>
          <a:xfrm>
            <a:off x="8325443" y="4645007"/>
            <a:ext cx="3854800" cy="446400"/>
          </a:xfrm>
          <a:prstGeom prst="rect">
            <a:avLst/>
          </a:prstGeom>
          <a:solidFill>
            <a:srgbClr val="EBECE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495" name="Google Shape;495;p29"/>
          <p:cNvSpPr/>
          <p:nvPr/>
        </p:nvSpPr>
        <p:spPr>
          <a:xfrm>
            <a:off x="0" y="-1"/>
            <a:ext cx="4149200" cy="68580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cxnSp>
        <p:nvCxnSpPr>
          <p:cNvPr id="496" name="Google Shape;496;p29"/>
          <p:cNvCxnSpPr/>
          <p:nvPr/>
        </p:nvCxnSpPr>
        <p:spPr>
          <a:xfrm>
            <a:off x="1359444" y="2690467"/>
            <a:ext cx="0" cy="2722000"/>
          </a:xfrm>
          <a:prstGeom prst="straightConnector1">
            <a:avLst/>
          </a:prstGeom>
          <a:noFill/>
          <a:ln w="12700" cap="flat" cmpd="sng">
            <a:solidFill>
              <a:srgbClr val="9D9FA1"/>
            </a:solidFill>
            <a:prstDash val="solid"/>
            <a:miter lim="8000"/>
            <a:headEnd type="none" w="sm" len="sm"/>
            <a:tailEnd type="none" w="sm" len="sm"/>
          </a:ln>
        </p:spPr>
      </p:cxnSp>
      <p:sp>
        <p:nvSpPr>
          <p:cNvPr id="497" name="Google Shape;497;p29"/>
          <p:cNvSpPr/>
          <p:nvPr/>
        </p:nvSpPr>
        <p:spPr>
          <a:xfrm>
            <a:off x="4176200" y="0"/>
            <a:ext cx="4755096" cy="6867000"/>
          </a:xfrm>
          <a:custGeom>
            <a:avLst/>
            <a:gdLst/>
            <a:ahLst/>
            <a:cxnLst/>
            <a:rect l="l" t="t"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498" name="Google Shape;498;p29"/>
          <p:cNvSpPr txBox="1"/>
          <p:nvPr/>
        </p:nvSpPr>
        <p:spPr>
          <a:xfrm>
            <a:off x="1221297" y="1693325"/>
            <a:ext cx="10776800" cy="717761"/>
          </a:xfrm>
          <a:prstGeom prst="rect">
            <a:avLst/>
          </a:prstGeom>
          <a:noFill/>
          <a:ln>
            <a:noFill/>
          </a:ln>
        </p:spPr>
        <p:txBody>
          <a:bodyPr spcFirstLastPara="1" wrap="square" lIns="0" tIns="0" rIns="0" bIns="0" anchor="t" anchorCtr="0">
            <a:spAutoFit/>
          </a:bodyPr>
          <a:lstStyle/>
          <a:p>
            <a:pPr marL="0" marR="0" lvl="3" indent="0" algn="l" rtl="0">
              <a:lnSpc>
                <a:spcPct val="90000"/>
              </a:lnSpc>
              <a:spcBef>
                <a:spcPts val="0"/>
              </a:spcBef>
              <a:spcAft>
                <a:spcPts val="0"/>
              </a:spcAft>
              <a:buClr>
                <a:srgbClr val="211F26"/>
              </a:buClr>
              <a:buSzPts val="1200"/>
              <a:buFont typeface="Quattrocento Sans"/>
              <a:buNone/>
            </a:pPr>
            <a:r>
              <a:rPr lang="nl" sz="1600" b="1" i="0" u="none" strike="noStrike" cap="none">
                <a:solidFill>
                  <a:srgbClr val="211F26"/>
                </a:solidFill>
                <a:latin typeface="Quattrocento Sans"/>
                <a:ea typeface="Quattrocento Sans"/>
                <a:cs typeface="Quattrocento Sans"/>
                <a:sym typeface="Quattrocento Sans"/>
              </a:rPr>
              <a:t>bij PPT Solutions communiceren we feedback d.m.v. Opmerkingen.</a:t>
            </a:r>
            <a:endParaRPr sz="1867" b="0" i="0" u="none" strike="noStrike" cap="none">
              <a:solidFill>
                <a:srgbClr val="000000"/>
              </a:solidFill>
              <a:latin typeface="Calibri"/>
              <a:ea typeface="Calibri"/>
              <a:cs typeface="Calibri"/>
              <a:sym typeface="Calibri"/>
            </a:endParaRPr>
          </a:p>
          <a:p>
            <a:pPr marL="0" marR="0" lvl="3" indent="0" algn="l" rtl="0">
              <a:lnSpc>
                <a:spcPct val="90000"/>
              </a:lnSpc>
              <a:spcBef>
                <a:spcPts val="667"/>
              </a:spcBef>
              <a:spcAft>
                <a:spcPts val="0"/>
              </a:spcAft>
              <a:buClr>
                <a:srgbClr val="211F26"/>
              </a:buClr>
              <a:buSzPts val="1100"/>
              <a:buFont typeface="Quattrocento Sans"/>
              <a:buNone/>
            </a:pPr>
            <a:r>
              <a:rPr lang="nl" sz="1467" b="0" i="0" u="none" strike="noStrike" cap="none">
                <a:solidFill>
                  <a:srgbClr val="211F26"/>
                </a:solidFill>
                <a:latin typeface="Quattrocento Sans"/>
                <a:ea typeface="Quattrocento Sans"/>
                <a:cs typeface="Quattrocento Sans"/>
                <a:sym typeface="Quattrocento Sans"/>
              </a:rPr>
              <a:t>Wanneer je feedback hebt die betrekking heeft op een dia in de presentatie, </a:t>
            </a:r>
            <a:br>
              <a:rPr lang="nl" sz="1467" b="0" i="0" u="none" strike="noStrike" cap="none">
                <a:solidFill>
                  <a:srgbClr val="211F26"/>
                </a:solidFill>
                <a:latin typeface="Quattrocento Sans"/>
                <a:ea typeface="Quattrocento Sans"/>
                <a:cs typeface="Quattrocento Sans"/>
                <a:sym typeface="Quattrocento Sans"/>
              </a:rPr>
            </a:br>
            <a:r>
              <a:rPr lang="nl" sz="1467" b="0" i="0" u="none" strike="noStrike" cap="none">
                <a:solidFill>
                  <a:srgbClr val="211F26"/>
                </a:solidFill>
                <a:latin typeface="Quattrocento Sans"/>
                <a:ea typeface="Quattrocento Sans"/>
                <a:cs typeface="Quattrocento Sans"/>
                <a:sym typeface="Quattrocento Sans"/>
              </a:rPr>
              <a:t>ga naar de desbetreffende dia en volg hieronder de volgende stappen:</a:t>
            </a:r>
            <a:endParaRPr sz="1467"/>
          </a:p>
        </p:txBody>
      </p:sp>
      <p:sp>
        <p:nvSpPr>
          <p:cNvPr id="499" name="Google Shape;499;p29"/>
          <p:cNvSpPr txBox="1"/>
          <p:nvPr/>
        </p:nvSpPr>
        <p:spPr>
          <a:xfrm>
            <a:off x="1221297" y="1214469"/>
            <a:ext cx="5624800" cy="377604"/>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Clr>
                <a:srgbClr val="211F26"/>
              </a:buClr>
              <a:buSzPts val="2300"/>
              <a:buFont typeface="Quattrocento Sans"/>
              <a:buNone/>
            </a:pPr>
            <a:r>
              <a:rPr lang="nl" sz="3067" b="1" i="0" u="none" strike="noStrike" cap="none">
                <a:solidFill>
                  <a:srgbClr val="211F26"/>
                </a:solidFill>
                <a:latin typeface="Quattrocento Sans"/>
                <a:ea typeface="Quattrocento Sans"/>
                <a:cs typeface="Quattrocento Sans"/>
                <a:sym typeface="Quattrocento Sans"/>
              </a:rPr>
              <a:t>BESTE KLANT,</a:t>
            </a:r>
            <a:endParaRPr sz="1467"/>
          </a:p>
        </p:txBody>
      </p:sp>
      <p:grpSp>
        <p:nvGrpSpPr>
          <p:cNvPr id="500" name="Google Shape;500;p29"/>
          <p:cNvGrpSpPr/>
          <p:nvPr/>
        </p:nvGrpSpPr>
        <p:grpSpPr>
          <a:xfrm>
            <a:off x="970648" y="720000"/>
            <a:ext cx="360001" cy="359991"/>
            <a:chOff x="-1" y="0"/>
            <a:chExt cx="360001" cy="359991"/>
          </a:xfrm>
        </p:grpSpPr>
        <p:sp>
          <p:nvSpPr>
            <p:cNvPr id="501" name="Google Shape;501;p29"/>
            <p:cNvSpPr/>
            <p:nvPr/>
          </p:nvSpPr>
          <p:spPr>
            <a:xfrm rot="5400000">
              <a:off x="-1217" y="118773"/>
              <a:ext cx="242460" cy="239976"/>
            </a:xfrm>
            <a:custGeom>
              <a:avLst/>
              <a:gdLst/>
              <a:ahLst/>
              <a:cxnLst/>
              <a:rect l="l" t="t" r="r" b="b"/>
              <a:pathLst>
                <a:path w="21600" h="21600" extrusionOk="0">
                  <a:moveTo>
                    <a:pt x="0" y="21600"/>
                  </a:moveTo>
                  <a:lnTo>
                    <a:pt x="21600" y="21600"/>
                  </a:lnTo>
                  <a:lnTo>
                    <a:pt x="0" y="0"/>
                  </a:lnTo>
                  <a:close/>
                </a:path>
              </a:pathLst>
            </a:custGeom>
            <a:solidFill>
              <a:srgbClr val="1FF52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867" b="0" i="0" u="none" strike="noStrike" cap="none">
                <a:solidFill>
                  <a:srgbClr val="000000"/>
                </a:solidFill>
                <a:latin typeface="Arial"/>
                <a:ea typeface="Arial"/>
                <a:cs typeface="Arial"/>
                <a:sym typeface="Arial"/>
              </a:endParaRPr>
            </a:p>
          </p:txBody>
        </p:sp>
        <p:sp>
          <p:nvSpPr>
            <p:cNvPr id="502" name="Google Shape;502;p29"/>
            <p:cNvSpPr/>
            <p:nvPr/>
          </p:nvSpPr>
          <p:spPr>
            <a:xfrm>
              <a:off x="-1" y="0"/>
              <a:ext cx="240000" cy="242400"/>
            </a:xfrm>
            <a:prstGeom prst="rect">
              <a:avLst/>
            </a:prstGeom>
            <a:solidFill>
              <a:srgbClr val="1FF52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867" b="0" i="0" u="none" strike="noStrike" cap="none">
                <a:solidFill>
                  <a:srgbClr val="000000"/>
                </a:solidFill>
                <a:latin typeface="Arial"/>
                <a:ea typeface="Arial"/>
                <a:cs typeface="Arial"/>
                <a:sym typeface="Arial"/>
              </a:endParaRPr>
            </a:p>
          </p:txBody>
        </p:sp>
        <p:sp>
          <p:nvSpPr>
            <p:cNvPr id="503" name="Google Shape;503;p29"/>
            <p:cNvSpPr/>
            <p:nvPr/>
          </p:nvSpPr>
          <p:spPr>
            <a:xfrm>
              <a:off x="120000" y="0"/>
              <a:ext cx="240000" cy="242400"/>
            </a:xfrm>
            <a:prstGeom prst="ellipse">
              <a:avLst/>
            </a:prstGeom>
            <a:solidFill>
              <a:srgbClr val="1FF52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867" b="0" i="0" u="none" strike="noStrike" cap="none">
                <a:solidFill>
                  <a:srgbClr val="000000"/>
                </a:solidFill>
                <a:latin typeface="Arial"/>
                <a:ea typeface="Arial"/>
                <a:cs typeface="Arial"/>
                <a:sym typeface="Arial"/>
              </a:endParaRPr>
            </a:p>
          </p:txBody>
        </p:sp>
      </p:grpSp>
      <p:sp>
        <p:nvSpPr>
          <p:cNvPr id="504" name="Google Shape;504;p29"/>
          <p:cNvSpPr txBox="1"/>
          <p:nvPr/>
        </p:nvSpPr>
        <p:spPr>
          <a:xfrm>
            <a:off x="1679127" y="2659587"/>
            <a:ext cx="6699200" cy="2257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100"/>
              <a:buFont typeface="Quattrocento Sans"/>
              <a:buNone/>
            </a:pPr>
            <a:r>
              <a:rPr lang="nl" sz="1467" b="0" i="0" u="none" strike="noStrike" cap="none">
                <a:solidFill>
                  <a:srgbClr val="211F26"/>
                </a:solidFill>
                <a:latin typeface="Quattrocento Sans"/>
                <a:ea typeface="Quattrocento Sans"/>
                <a:cs typeface="Quattrocento Sans"/>
                <a:sym typeface="Quattrocento Sans"/>
              </a:rPr>
              <a:t>Ga naar de tab </a:t>
            </a:r>
            <a:r>
              <a:rPr lang="nl" sz="1200" b="1" i="0" u="none" strike="noStrike" cap="none">
                <a:solidFill>
                  <a:srgbClr val="211F26"/>
                </a:solidFill>
                <a:latin typeface="Quattrocento Sans"/>
                <a:ea typeface="Quattrocento Sans"/>
                <a:cs typeface="Quattrocento Sans"/>
                <a:sym typeface="Quattrocento Sans"/>
              </a:rPr>
              <a:t>‘INVOEGEN’</a:t>
            </a:r>
            <a:endParaRPr sz="1467"/>
          </a:p>
        </p:txBody>
      </p:sp>
      <p:sp>
        <p:nvSpPr>
          <p:cNvPr id="505" name="Google Shape;505;p29"/>
          <p:cNvSpPr txBox="1"/>
          <p:nvPr/>
        </p:nvSpPr>
        <p:spPr>
          <a:xfrm>
            <a:off x="1679127" y="3160241"/>
            <a:ext cx="6699200" cy="2257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100"/>
              <a:buFont typeface="Quattrocento Sans"/>
              <a:buNone/>
            </a:pPr>
            <a:r>
              <a:rPr lang="nl" sz="1467" b="0" i="0" u="none" strike="noStrike" cap="none">
                <a:solidFill>
                  <a:srgbClr val="211F26"/>
                </a:solidFill>
                <a:latin typeface="Quattrocento Sans"/>
                <a:ea typeface="Quattrocento Sans"/>
                <a:cs typeface="Quattrocento Sans"/>
                <a:sym typeface="Quattrocento Sans"/>
              </a:rPr>
              <a:t>Klik op de knop </a:t>
            </a:r>
            <a:r>
              <a:rPr lang="nl" sz="1200" b="1" i="0" u="none" strike="noStrike" cap="none">
                <a:solidFill>
                  <a:srgbClr val="211F26"/>
                </a:solidFill>
                <a:latin typeface="Quattrocento Sans"/>
                <a:ea typeface="Quattrocento Sans"/>
                <a:cs typeface="Quattrocento Sans"/>
                <a:sym typeface="Quattrocento Sans"/>
              </a:rPr>
              <a:t>‘OPMERKING’</a:t>
            </a:r>
            <a:endParaRPr sz="1467"/>
          </a:p>
        </p:txBody>
      </p:sp>
      <p:sp>
        <p:nvSpPr>
          <p:cNvPr id="506" name="Google Shape;506;p29"/>
          <p:cNvSpPr txBox="1"/>
          <p:nvPr/>
        </p:nvSpPr>
        <p:spPr>
          <a:xfrm>
            <a:off x="1679127" y="3751524"/>
            <a:ext cx="6026000" cy="636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100"/>
              <a:buFont typeface="Quattrocento Sans"/>
              <a:buNone/>
            </a:pPr>
            <a:r>
              <a:rPr lang="nl" sz="1467" b="0" i="0" u="none" strike="noStrike" cap="none">
                <a:solidFill>
                  <a:srgbClr val="211F26"/>
                </a:solidFill>
                <a:latin typeface="Quattrocento Sans"/>
                <a:ea typeface="Quattrocento Sans"/>
                <a:cs typeface="Quattrocento Sans"/>
                <a:sym typeface="Quattrocento Sans"/>
              </a:rPr>
              <a:t>Er verschijnt een klein spreekwolkje op de dia, het venster om opmerkingen te plaatsten opent automatisch aan de zijkant van je scherm. </a:t>
            </a:r>
            <a:br>
              <a:rPr lang="nl" sz="1467" b="0" i="0" u="none" strike="noStrike" cap="none">
                <a:solidFill>
                  <a:srgbClr val="211F26"/>
                </a:solidFill>
                <a:latin typeface="Quattrocento Sans"/>
                <a:ea typeface="Quattrocento Sans"/>
                <a:cs typeface="Quattrocento Sans"/>
                <a:sym typeface="Quattrocento Sans"/>
              </a:rPr>
            </a:br>
            <a:r>
              <a:rPr lang="nl" sz="1200" b="1" i="0" u="none" strike="noStrike" cap="none">
                <a:solidFill>
                  <a:srgbClr val="211F26"/>
                </a:solidFill>
                <a:latin typeface="Quattrocento Sans"/>
                <a:ea typeface="Quattrocento Sans"/>
                <a:cs typeface="Quattrocento Sans"/>
                <a:sym typeface="Quattrocento Sans"/>
              </a:rPr>
              <a:t>TYP HIER DE FEEDBACK IN.</a:t>
            </a:r>
            <a:endParaRPr sz="1467"/>
          </a:p>
        </p:txBody>
      </p:sp>
      <p:sp>
        <p:nvSpPr>
          <p:cNvPr id="507" name="Google Shape;507;p29"/>
          <p:cNvSpPr txBox="1"/>
          <p:nvPr/>
        </p:nvSpPr>
        <p:spPr>
          <a:xfrm>
            <a:off x="1679127" y="4645727"/>
            <a:ext cx="6221200" cy="67730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100"/>
              <a:buFont typeface="Quattrocento Sans"/>
              <a:buNone/>
            </a:pPr>
            <a:r>
              <a:rPr lang="nl" sz="1467" b="0" i="0" u="none" strike="noStrike" cap="none">
                <a:solidFill>
                  <a:srgbClr val="211F26"/>
                </a:solidFill>
                <a:latin typeface="Quattrocento Sans"/>
                <a:ea typeface="Quattrocento Sans"/>
                <a:cs typeface="Quattrocento Sans"/>
                <a:sym typeface="Quattrocento Sans"/>
              </a:rPr>
              <a:t>Wanneer je dit gedaan hebt, kun je het spreekwolkje op de juiste plaats</a:t>
            </a:r>
            <a:br>
              <a:rPr lang="nl" sz="1467" b="0" i="0" u="none" strike="noStrike" cap="none">
                <a:solidFill>
                  <a:srgbClr val="211F26"/>
                </a:solidFill>
                <a:latin typeface="Quattrocento Sans"/>
                <a:ea typeface="Quattrocento Sans"/>
                <a:cs typeface="Quattrocento Sans"/>
                <a:sym typeface="Quattrocento Sans"/>
              </a:rPr>
            </a:br>
            <a:r>
              <a:rPr lang="nl" sz="1467" b="0" i="0" u="none" strike="noStrike" cap="none">
                <a:solidFill>
                  <a:srgbClr val="211F26"/>
                </a:solidFill>
                <a:latin typeface="Quattrocento Sans"/>
                <a:ea typeface="Quattrocento Sans"/>
                <a:cs typeface="Quattrocento Sans"/>
                <a:sym typeface="Quattrocento Sans"/>
              </a:rPr>
              <a:t>op de dia slepen. Zo is het voor ons duidelijk op welk deel van de content je feedback betrekking heeft.</a:t>
            </a:r>
            <a:endParaRPr sz="1467"/>
          </a:p>
        </p:txBody>
      </p:sp>
      <p:grpSp>
        <p:nvGrpSpPr>
          <p:cNvPr id="508" name="Google Shape;508;p29"/>
          <p:cNvGrpSpPr/>
          <p:nvPr/>
        </p:nvGrpSpPr>
        <p:grpSpPr>
          <a:xfrm>
            <a:off x="9274991" y="2648287"/>
            <a:ext cx="1840500" cy="300304"/>
            <a:chOff x="0" y="78387"/>
            <a:chExt cx="1840500" cy="300304"/>
          </a:xfrm>
        </p:grpSpPr>
        <p:sp>
          <p:nvSpPr>
            <p:cNvPr id="509" name="Google Shape;509;p29"/>
            <p:cNvSpPr/>
            <p:nvPr/>
          </p:nvSpPr>
          <p:spPr>
            <a:xfrm>
              <a:off x="0" y="82197"/>
              <a:ext cx="1840500" cy="26640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10" name="Google Shape;510;p29"/>
            <p:cNvSpPr/>
            <p:nvPr/>
          </p:nvSpPr>
          <p:spPr>
            <a:xfrm>
              <a:off x="484664" y="78387"/>
              <a:ext cx="709500" cy="271800"/>
            </a:xfrm>
            <a:prstGeom prst="rect">
              <a:avLst/>
            </a:prstGeom>
            <a:solidFill>
              <a:srgbClr val="FFFFFF"/>
            </a:solidFill>
            <a:ln w="12700" cap="flat" cmpd="sng">
              <a:solidFill>
                <a:srgbClr val="211F26"/>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11" name="Google Shape;511;p29"/>
            <p:cNvSpPr txBox="1"/>
            <p:nvPr/>
          </p:nvSpPr>
          <p:spPr>
            <a:xfrm>
              <a:off x="71543" y="83357"/>
              <a:ext cx="344700" cy="212785"/>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000000"/>
                </a:buClr>
                <a:buSzPts val="700"/>
                <a:buFont typeface="Open Sans"/>
                <a:buNone/>
              </a:pPr>
              <a:r>
                <a:rPr lang="nl" sz="933" b="0" i="0" u="none" strike="noStrike" cap="none">
                  <a:solidFill>
                    <a:srgbClr val="000000"/>
                  </a:solidFill>
                  <a:latin typeface="Open Sans"/>
                  <a:ea typeface="Open Sans"/>
                  <a:cs typeface="Open Sans"/>
                  <a:sym typeface="Open Sans"/>
                </a:rPr>
                <a:t>Start</a:t>
              </a:r>
              <a:endParaRPr sz="1467"/>
            </a:p>
          </p:txBody>
        </p:sp>
        <p:sp>
          <p:nvSpPr>
            <p:cNvPr id="512" name="Google Shape;512;p29"/>
            <p:cNvSpPr txBox="1"/>
            <p:nvPr/>
          </p:nvSpPr>
          <p:spPr>
            <a:xfrm>
              <a:off x="1248871" y="165906"/>
              <a:ext cx="553500" cy="212785"/>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000000"/>
                </a:buClr>
                <a:buSzPts val="700"/>
                <a:buFont typeface="Open Sans"/>
                <a:buNone/>
              </a:pPr>
              <a:r>
                <a:rPr lang="nl" sz="933" b="0" i="0" u="none" strike="noStrike" cap="none">
                  <a:solidFill>
                    <a:srgbClr val="000000"/>
                  </a:solidFill>
                  <a:latin typeface="Open Sans"/>
                  <a:ea typeface="Open Sans"/>
                  <a:cs typeface="Open Sans"/>
                  <a:sym typeface="Open Sans"/>
                </a:rPr>
                <a:t>Tekenen</a:t>
              </a:r>
              <a:endParaRPr sz="1467"/>
            </a:p>
          </p:txBody>
        </p:sp>
        <p:sp>
          <p:nvSpPr>
            <p:cNvPr id="513" name="Google Shape;513;p29"/>
            <p:cNvSpPr txBox="1"/>
            <p:nvPr/>
          </p:nvSpPr>
          <p:spPr>
            <a:xfrm>
              <a:off x="524528" y="94206"/>
              <a:ext cx="618000" cy="212785"/>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D1847A"/>
                </a:buClr>
                <a:buSzPts val="700"/>
                <a:buFont typeface="Open Sans"/>
                <a:buNone/>
              </a:pPr>
              <a:r>
                <a:rPr lang="nl" sz="933" b="0" i="0" u="none" strike="noStrike" cap="none">
                  <a:solidFill>
                    <a:srgbClr val="D1847A"/>
                  </a:solidFill>
                  <a:latin typeface="Open Sans"/>
                  <a:ea typeface="Open Sans"/>
                  <a:cs typeface="Open Sans"/>
                  <a:sym typeface="Open Sans"/>
                </a:rPr>
                <a:t>Invoegen</a:t>
              </a:r>
              <a:endParaRPr sz="1467"/>
            </a:p>
          </p:txBody>
        </p:sp>
      </p:grpSp>
      <p:grpSp>
        <p:nvGrpSpPr>
          <p:cNvPr id="514" name="Google Shape;514;p29"/>
          <p:cNvGrpSpPr/>
          <p:nvPr/>
        </p:nvGrpSpPr>
        <p:grpSpPr>
          <a:xfrm>
            <a:off x="9361181" y="3160240"/>
            <a:ext cx="553800" cy="453301"/>
            <a:chOff x="0" y="0"/>
            <a:chExt cx="553800" cy="453300"/>
          </a:xfrm>
        </p:grpSpPr>
        <p:sp>
          <p:nvSpPr>
            <p:cNvPr id="515" name="Google Shape;515;p29"/>
            <p:cNvSpPr/>
            <p:nvPr/>
          </p:nvSpPr>
          <p:spPr>
            <a:xfrm>
              <a:off x="12740" y="0"/>
              <a:ext cx="528300" cy="45330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nvGrpSpPr>
            <p:cNvPr id="516" name="Google Shape;516;p29"/>
            <p:cNvGrpSpPr/>
            <p:nvPr/>
          </p:nvGrpSpPr>
          <p:grpSpPr>
            <a:xfrm>
              <a:off x="140594" y="28208"/>
              <a:ext cx="219959" cy="204638"/>
              <a:chOff x="0" y="0"/>
              <a:chExt cx="219959" cy="204638"/>
            </a:xfrm>
          </p:grpSpPr>
          <p:sp>
            <p:nvSpPr>
              <p:cNvPr id="517" name="Google Shape;517;p29"/>
              <p:cNvSpPr/>
              <p:nvPr/>
            </p:nvSpPr>
            <p:spPr>
              <a:xfrm>
                <a:off x="35063" y="34430"/>
                <a:ext cx="184896" cy="170208"/>
              </a:xfrm>
              <a:custGeom>
                <a:avLst/>
                <a:gdLst/>
                <a:ahLst/>
                <a:cxnLst/>
                <a:rect l="l" t="t"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cmpd="sng">
                <a:solidFill>
                  <a:srgbClr val="B7B4B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18" name="Google Shape;518;p29"/>
              <p:cNvSpPr/>
              <p:nvPr/>
            </p:nvSpPr>
            <p:spPr>
              <a:xfrm>
                <a:off x="0" y="0"/>
                <a:ext cx="86022" cy="86022"/>
              </a:xfrm>
              <a:custGeom>
                <a:avLst/>
                <a:gdLst/>
                <a:ahLst/>
                <a:cxnLst/>
                <a:rect l="l" t="t"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9525" cap="flat" cmpd="sng">
                <a:solidFill>
                  <a:srgbClr val="FFFFF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sp>
          <p:nvSpPr>
            <p:cNvPr id="519" name="Google Shape;519;p29"/>
            <p:cNvSpPr txBox="1"/>
            <p:nvPr/>
          </p:nvSpPr>
          <p:spPr>
            <a:xfrm>
              <a:off x="0" y="246491"/>
              <a:ext cx="553800" cy="17187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000000"/>
                </a:buClr>
                <a:buSzPts val="500"/>
                <a:buFont typeface="Arial"/>
                <a:buNone/>
              </a:pPr>
              <a:r>
                <a:rPr lang="nl" sz="667" b="0" i="0" u="none" strike="noStrike" cap="none">
                  <a:solidFill>
                    <a:srgbClr val="000000"/>
                  </a:solidFill>
                  <a:latin typeface="Arial"/>
                  <a:ea typeface="Arial"/>
                  <a:cs typeface="Arial"/>
                  <a:sym typeface="Arial"/>
                </a:rPr>
                <a:t>Opmerking</a:t>
              </a:r>
              <a:endParaRPr sz="1467"/>
            </a:p>
          </p:txBody>
        </p:sp>
      </p:grpSp>
      <p:grpSp>
        <p:nvGrpSpPr>
          <p:cNvPr id="520" name="Google Shape;520;p29"/>
          <p:cNvGrpSpPr/>
          <p:nvPr/>
        </p:nvGrpSpPr>
        <p:grpSpPr>
          <a:xfrm>
            <a:off x="9372347" y="3740632"/>
            <a:ext cx="2287560" cy="802891"/>
            <a:chOff x="0" y="11657"/>
            <a:chExt cx="2287560" cy="802891"/>
          </a:xfrm>
        </p:grpSpPr>
        <p:sp>
          <p:nvSpPr>
            <p:cNvPr id="521" name="Google Shape;521;p29"/>
            <p:cNvSpPr/>
            <p:nvPr/>
          </p:nvSpPr>
          <p:spPr>
            <a:xfrm>
              <a:off x="5160" y="22548"/>
              <a:ext cx="2282400" cy="79200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22" name="Google Shape;522;p29"/>
            <p:cNvSpPr txBox="1"/>
            <p:nvPr/>
          </p:nvSpPr>
          <p:spPr>
            <a:xfrm>
              <a:off x="0" y="11657"/>
              <a:ext cx="865500" cy="212785"/>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D1847A"/>
                </a:buClr>
                <a:buSzPts val="700"/>
                <a:buFont typeface="Open Sans"/>
                <a:buNone/>
              </a:pPr>
              <a:r>
                <a:rPr lang="nl" sz="933" b="0" i="0" u="none" strike="noStrike" cap="none">
                  <a:solidFill>
                    <a:srgbClr val="D1847A"/>
                  </a:solidFill>
                  <a:latin typeface="Open Sans"/>
                  <a:ea typeface="Open Sans"/>
                  <a:cs typeface="Open Sans"/>
                  <a:sym typeface="Open Sans"/>
                </a:rPr>
                <a:t>Opmerkingen</a:t>
              </a:r>
              <a:endParaRPr sz="1467"/>
            </a:p>
          </p:txBody>
        </p:sp>
        <p:grpSp>
          <p:nvGrpSpPr>
            <p:cNvPr id="523" name="Google Shape;523;p29"/>
            <p:cNvGrpSpPr/>
            <p:nvPr/>
          </p:nvGrpSpPr>
          <p:grpSpPr>
            <a:xfrm>
              <a:off x="165981" y="239943"/>
              <a:ext cx="449030" cy="120100"/>
              <a:chOff x="0" y="95"/>
              <a:chExt cx="449030" cy="120100"/>
            </a:xfrm>
          </p:grpSpPr>
          <p:sp>
            <p:nvSpPr>
              <p:cNvPr id="524" name="Google Shape;524;p29"/>
              <p:cNvSpPr/>
              <p:nvPr/>
            </p:nvSpPr>
            <p:spPr>
              <a:xfrm>
                <a:off x="0" y="9195"/>
                <a:ext cx="427500" cy="11100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25" name="Google Shape;525;p29"/>
              <p:cNvSpPr txBox="1"/>
              <p:nvPr/>
            </p:nvSpPr>
            <p:spPr>
              <a:xfrm>
                <a:off x="151130" y="95"/>
                <a:ext cx="297900" cy="8201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Open Sans"/>
                  <a:buNone/>
                </a:pPr>
                <a:r>
                  <a:rPr lang="nl" sz="533" b="0" i="0" u="none" strike="noStrike" cap="none">
                    <a:solidFill>
                      <a:srgbClr val="000000"/>
                    </a:solidFill>
                    <a:latin typeface="Open Sans"/>
                    <a:ea typeface="Open Sans"/>
                    <a:cs typeface="Open Sans"/>
                    <a:sym typeface="Open Sans"/>
                  </a:rPr>
                  <a:t>Nieuwe</a:t>
                </a:r>
                <a:endParaRPr sz="1467"/>
              </a:p>
            </p:txBody>
          </p:sp>
          <p:grpSp>
            <p:nvGrpSpPr>
              <p:cNvPr id="526" name="Google Shape;526;p29"/>
              <p:cNvGrpSpPr/>
              <p:nvPr/>
            </p:nvGrpSpPr>
            <p:grpSpPr>
              <a:xfrm>
                <a:off x="37639" y="18858"/>
                <a:ext cx="89547" cy="70112"/>
                <a:chOff x="0" y="0"/>
                <a:chExt cx="89547" cy="70112"/>
              </a:xfrm>
            </p:grpSpPr>
            <p:sp>
              <p:nvSpPr>
                <p:cNvPr id="527" name="Google Shape;527;p29"/>
                <p:cNvSpPr/>
                <p:nvPr/>
              </p:nvSpPr>
              <p:spPr>
                <a:xfrm>
                  <a:off x="14271" y="11792"/>
                  <a:ext cx="75276" cy="58320"/>
                </a:xfrm>
                <a:custGeom>
                  <a:avLst/>
                  <a:gdLst/>
                  <a:ahLst/>
                  <a:cxnLst/>
                  <a:rect l="l" t="t"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9525" cap="flat" cmpd="sng">
                  <a:solidFill>
                    <a:srgbClr val="B7B4B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28" name="Google Shape;528;p29"/>
                <p:cNvSpPr/>
                <p:nvPr/>
              </p:nvSpPr>
              <p:spPr>
                <a:xfrm>
                  <a:off x="0" y="0"/>
                  <a:ext cx="34992" cy="29484"/>
                </a:xfrm>
                <a:custGeom>
                  <a:avLst/>
                  <a:gdLst/>
                  <a:ahLst/>
                  <a:cxnLst/>
                  <a:rect l="l" t="t"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9525" cap="flat" cmpd="sng">
                  <a:solidFill>
                    <a:srgbClr val="FFFFF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grpSp>
        <p:grpSp>
          <p:nvGrpSpPr>
            <p:cNvPr id="529" name="Google Shape;529;p29"/>
            <p:cNvGrpSpPr/>
            <p:nvPr/>
          </p:nvGrpSpPr>
          <p:grpSpPr>
            <a:xfrm>
              <a:off x="1826854" y="249043"/>
              <a:ext cx="126900" cy="111000"/>
              <a:chOff x="0" y="-1"/>
              <a:chExt cx="126900" cy="111000"/>
            </a:xfrm>
          </p:grpSpPr>
          <p:sp>
            <p:nvSpPr>
              <p:cNvPr id="530" name="Google Shape;530;p29"/>
              <p:cNvSpPr/>
              <p:nvPr/>
            </p:nvSpPr>
            <p:spPr>
              <a:xfrm>
                <a:off x="0" y="-1"/>
                <a:ext cx="126900" cy="11100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31" name="Google Shape;531;p29"/>
              <p:cNvSpPr/>
              <p:nvPr/>
            </p:nvSpPr>
            <p:spPr>
              <a:xfrm>
                <a:off x="30236" y="30230"/>
                <a:ext cx="75276" cy="58320"/>
              </a:xfrm>
              <a:custGeom>
                <a:avLst/>
                <a:gdLst/>
                <a:ahLst/>
                <a:cxnLst/>
                <a:rect l="l" t="t"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9525" cap="flat" cmpd="sng">
                <a:solidFill>
                  <a:srgbClr val="B7B4B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nvGrpSpPr>
              <p:cNvPr id="532" name="Google Shape;532;p29"/>
              <p:cNvGrpSpPr/>
              <p:nvPr/>
            </p:nvGrpSpPr>
            <p:grpSpPr>
              <a:xfrm>
                <a:off x="11548" y="17873"/>
                <a:ext cx="44150" cy="30900"/>
                <a:chOff x="-63" y="-135"/>
                <a:chExt cx="44150" cy="30900"/>
              </a:xfrm>
            </p:grpSpPr>
            <p:sp>
              <p:nvSpPr>
                <p:cNvPr id="533" name="Google Shape;533;p29"/>
                <p:cNvSpPr/>
                <p:nvPr/>
              </p:nvSpPr>
              <p:spPr>
                <a:xfrm>
                  <a:off x="14087" y="9032"/>
                  <a:ext cx="30000" cy="12600"/>
                </a:xfrm>
                <a:prstGeom prst="rect">
                  <a:avLst/>
                </a:prstGeom>
                <a:solidFill>
                  <a:srgbClr val="5281AE"/>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34" name="Google Shape;534;p29"/>
                <p:cNvSpPr/>
                <p:nvPr/>
              </p:nvSpPr>
              <p:spPr>
                <a:xfrm rot="10800000">
                  <a:off x="-63" y="-135"/>
                  <a:ext cx="33300" cy="30900"/>
                </a:xfrm>
                <a:prstGeom prst="chevron">
                  <a:avLst>
                    <a:gd name="adj" fmla="val 50000"/>
                  </a:avLst>
                </a:prstGeom>
                <a:solidFill>
                  <a:srgbClr val="5281AE"/>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grpSp>
        <p:grpSp>
          <p:nvGrpSpPr>
            <p:cNvPr id="535" name="Google Shape;535;p29"/>
            <p:cNvGrpSpPr/>
            <p:nvPr/>
          </p:nvGrpSpPr>
          <p:grpSpPr>
            <a:xfrm>
              <a:off x="2012848" y="249043"/>
              <a:ext cx="126900" cy="111000"/>
              <a:chOff x="0" y="-1"/>
              <a:chExt cx="126900" cy="111000"/>
            </a:xfrm>
          </p:grpSpPr>
          <p:sp>
            <p:nvSpPr>
              <p:cNvPr id="536" name="Google Shape;536;p29"/>
              <p:cNvSpPr/>
              <p:nvPr/>
            </p:nvSpPr>
            <p:spPr>
              <a:xfrm>
                <a:off x="0" y="-1"/>
                <a:ext cx="126900" cy="11100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37" name="Google Shape;537;p29"/>
              <p:cNvSpPr/>
              <p:nvPr/>
            </p:nvSpPr>
            <p:spPr>
              <a:xfrm>
                <a:off x="30236" y="30230"/>
                <a:ext cx="75276" cy="58320"/>
              </a:xfrm>
              <a:custGeom>
                <a:avLst/>
                <a:gdLst/>
                <a:ahLst/>
                <a:cxnLst/>
                <a:rect l="l" t="t"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9525" cap="flat" cmpd="sng">
                <a:solidFill>
                  <a:srgbClr val="B7B4B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nvGrpSpPr>
              <p:cNvPr id="538" name="Google Shape;538;p29"/>
              <p:cNvGrpSpPr/>
              <p:nvPr/>
            </p:nvGrpSpPr>
            <p:grpSpPr>
              <a:xfrm>
                <a:off x="25617" y="17873"/>
                <a:ext cx="44149" cy="30900"/>
                <a:chOff x="101" y="-135"/>
                <a:chExt cx="44149" cy="30900"/>
              </a:xfrm>
            </p:grpSpPr>
            <p:sp>
              <p:nvSpPr>
                <p:cNvPr id="539" name="Google Shape;539;p29"/>
                <p:cNvSpPr/>
                <p:nvPr/>
              </p:nvSpPr>
              <p:spPr>
                <a:xfrm flipH="1">
                  <a:off x="101" y="9032"/>
                  <a:ext cx="30000" cy="12600"/>
                </a:xfrm>
                <a:prstGeom prst="rect">
                  <a:avLst/>
                </a:prstGeom>
                <a:solidFill>
                  <a:srgbClr val="5281AE"/>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40" name="Google Shape;540;p29"/>
                <p:cNvSpPr/>
                <p:nvPr/>
              </p:nvSpPr>
              <p:spPr>
                <a:xfrm rot="10800000" flipH="1">
                  <a:off x="10950" y="-135"/>
                  <a:ext cx="33300" cy="30900"/>
                </a:xfrm>
                <a:prstGeom prst="chevron">
                  <a:avLst>
                    <a:gd name="adj" fmla="val 50000"/>
                  </a:avLst>
                </a:prstGeom>
                <a:solidFill>
                  <a:srgbClr val="5281AE"/>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grpSp>
        <p:sp>
          <p:nvSpPr>
            <p:cNvPr id="541" name="Google Shape;541;p29"/>
            <p:cNvSpPr/>
            <p:nvPr/>
          </p:nvSpPr>
          <p:spPr>
            <a:xfrm>
              <a:off x="60547" y="414785"/>
              <a:ext cx="2100600" cy="348900"/>
            </a:xfrm>
            <a:prstGeom prst="rect">
              <a:avLst/>
            </a:prstGeom>
            <a:solidFill>
              <a:srgbClr val="F0F0F0"/>
            </a:solidFill>
            <a:ln w="9525" cap="flat" cmpd="sng">
              <a:solidFill>
                <a:srgbClr val="D1847A"/>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nvGrpSpPr>
            <p:cNvPr id="542" name="Google Shape;542;p29"/>
            <p:cNvGrpSpPr/>
            <p:nvPr/>
          </p:nvGrpSpPr>
          <p:grpSpPr>
            <a:xfrm>
              <a:off x="301538" y="553379"/>
              <a:ext cx="1783200" cy="140100"/>
              <a:chOff x="-1" y="-1"/>
              <a:chExt cx="1783200" cy="140100"/>
            </a:xfrm>
          </p:grpSpPr>
          <p:sp>
            <p:nvSpPr>
              <p:cNvPr id="543" name="Google Shape;543;p29"/>
              <p:cNvSpPr/>
              <p:nvPr/>
            </p:nvSpPr>
            <p:spPr>
              <a:xfrm>
                <a:off x="-1" y="-1"/>
                <a:ext cx="1783200" cy="14010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544" name="Google Shape;544;p29"/>
              <p:cNvSpPr txBox="1"/>
              <p:nvPr/>
            </p:nvSpPr>
            <p:spPr>
              <a:xfrm>
                <a:off x="3174" y="3174"/>
                <a:ext cx="1776900" cy="88819"/>
              </a:xfrm>
              <a:prstGeom prst="rect">
                <a:avLst/>
              </a:prstGeom>
              <a:noFill/>
              <a:ln>
                <a:noFill/>
              </a:ln>
            </p:spPr>
            <p:txBody>
              <a:bodyPr spcFirstLastPara="1" wrap="square" lIns="13500" tIns="13500" rIns="13500" bIns="13500" anchor="t" anchorCtr="0">
                <a:spAutoFit/>
              </a:bodyPr>
              <a:lstStyle/>
              <a:p>
                <a:pPr marL="0" marR="0" lvl="0" indent="0" algn="l" rtl="0">
                  <a:lnSpc>
                    <a:spcPct val="100000"/>
                  </a:lnSpc>
                  <a:spcBef>
                    <a:spcPts val="0"/>
                  </a:spcBef>
                  <a:spcAft>
                    <a:spcPts val="0"/>
                  </a:spcAft>
                  <a:buClr>
                    <a:srgbClr val="000000"/>
                  </a:buClr>
                  <a:buSzPts val="300"/>
                  <a:buFont typeface="Open Sans"/>
                  <a:buNone/>
                </a:pPr>
                <a:r>
                  <a:rPr lang="nl" sz="400" b="0" i="0" u="none" strike="noStrike" cap="none">
                    <a:solidFill>
                      <a:srgbClr val="000000"/>
                    </a:solidFill>
                    <a:latin typeface="Open Sans"/>
                    <a:ea typeface="Open Sans"/>
                    <a:cs typeface="Open Sans"/>
                    <a:sym typeface="Open Sans"/>
                  </a:rPr>
                  <a:t>&lt;typ hier uw opmerking&gt;</a:t>
                </a:r>
                <a:endParaRPr sz="1467"/>
              </a:p>
            </p:txBody>
          </p:sp>
        </p:grpSp>
        <p:sp>
          <p:nvSpPr>
            <p:cNvPr id="545" name="Google Shape;545;p29"/>
            <p:cNvSpPr/>
            <p:nvPr/>
          </p:nvSpPr>
          <p:spPr>
            <a:xfrm flipH="1">
              <a:off x="98431" y="458184"/>
              <a:ext cx="33210" cy="27972"/>
            </a:xfrm>
            <a:custGeom>
              <a:avLst/>
              <a:gdLst/>
              <a:ahLst/>
              <a:cxnLst/>
              <a:rect l="l" t="t" r="r" b="b"/>
              <a:pathLst>
                <a:path w="21600" h="21600" extrusionOk="0">
                  <a:moveTo>
                    <a:pt x="0" y="21600"/>
                  </a:moveTo>
                  <a:lnTo>
                    <a:pt x="21600" y="21600"/>
                  </a:lnTo>
                  <a:lnTo>
                    <a:pt x="0" y="0"/>
                  </a:lnTo>
                  <a:close/>
                </a:path>
              </a:pathLst>
            </a:custGeom>
            <a:solidFill>
              <a:srgbClr val="000000"/>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46" name="Google Shape;546;p29"/>
            <p:cNvSpPr txBox="1"/>
            <p:nvPr/>
          </p:nvSpPr>
          <p:spPr>
            <a:xfrm>
              <a:off x="161044" y="415896"/>
              <a:ext cx="451200" cy="6155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300"/>
                <a:buFont typeface="Open Sans"/>
                <a:buNone/>
              </a:pPr>
              <a:r>
                <a:rPr lang="nl" sz="400" b="1" i="0" u="none" strike="noStrike" cap="none">
                  <a:solidFill>
                    <a:srgbClr val="000000"/>
                  </a:solidFill>
                  <a:latin typeface="Open Sans"/>
                  <a:ea typeface="Open Sans"/>
                  <a:cs typeface="Open Sans"/>
                  <a:sym typeface="Open Sans"/>
                </a:rPr>
                <a:t>Gebruiker 01</a:t>
              </a:r>
              <a:endParaRPr sz="1467"/>
            </a:p>
          </p:txBody>
        </p:sp>
        <p:sp>
          <p:nvSpPr>
            <p:cNvPr id="547" name="Google Shape;547;p29"/>
            <p:cNvSpPr txBox="1"/>
            <p:nvPr/>
          </p:nvSpPr>
          <p:spPr>
            <a:xfrm>
              <a:off x="571195" y="413094"/>
              <a:ext cx="873000" cy="8201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Open Sans"/>
                <a:buNone/>
              </a:pPr>
              <a:r>
                <a:rPr lang="nl" sz="533" b="0" i="0" u="none" strike="noStrike" cap="none">
                  <a:solidFill>
                    <a:srgbClr val="000000"/>
                  </a:solidFill>
                  <a:latin typeface="Open Sans"/>
                  <a:ea typeface="Open Sans"/>
                  <a:cs typeface="Open Sans"/>
                  <a:sym typeface="Open Sans"/>
                </a:rPr>
                <a:t>Een paar seconden geleden</a:t>
              </a:r>
              <a:endParaRPr sz="1467"/>
            </a:p>
          </p:txBody>
        </p:sp>
        <p:grpSp>
          <p:nvGrpSpPr>
            <p:cNvPr id="548" name="Google Shape;548;p29"/>
            <p:cNvGrpSpPr/>
            <p:nvPr/>
          </p:nvGrpSpPr>
          <p:grpSpPr>
            <a:xfrm>
              <a:off x="131640" y="528260"/>
              <a:ext cx="142200" cy="132241"/>
              <a:chOff x="0" y="95"/>
              <a:chExt cx="142200" cy="132241"/>
            </a:xfrm>
          </p:grpSpPr>
          <p:sp>
            <p:nvSpPr>
              <p:cNvPr id="549" name="Google Shape;549;p29"/>
              <p:cNvSpPr/>
              <p:nvPr/>
            </p:nvSpPr>
            <p:spPr>
              <a:xfrm>
                <a:off x="0" y="12636"/>
                <a:ext cx="142200" cy="119700"/>
              </a:xfrm>
              <a:prstGeom prst="ellipse">
                <a:avLst/>
              </a:prstGeom>
              <a:solidFill>
                <a:srgbClr val="D4D4D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550" name="Google Shape;550;p29"/>
              <p:cNvSpPr txBox="1"/>
              <p:nvPr/>
            </p:nvSpPr>
            <p:spPr>
              <a:xfrm>
                <a:off x="7640" y="95"/>
                <a:ext cx="126900" cy="8201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8C8F92"/>
                  </a:buClr>
                  <a:buSzPts val="400"/>
                  <a:buFont typeface="Open Sans"/>
                  <a:buNone/>
                </a:pPr>
                <a:r>
                  <a:rPr lang="nl" sz="533" b="0" i="0" u="none" strike="noStrike" cap="none">
                    <a:solidFill>
                      <a:srgbClr val="8C8F92"/>
                    </a:solidFill>
                    <a:latin typeface="Open Sans"/>
                    <a:ea typeface="Open Sans"/>
                    <a:cs typeface="Open Sans"/>
                    <a:sym typeface="Open Sans"/>
                  </a:rPr>
                  <a:t>AA</a:t>
                </a:r>
                <a:endParaRPr sz="1467"/>
              </a:p>
            </p:txBody>
          </p:sp>
        </p:grpSp>
      </p:grpSp>
      <p:grpSp>
        <p:nvGrpSpPr>
          <p:cNvPr id="551" name="Google Shape;551;p29"/>
          <p:cNvGrpSpPr/>
          <p:nvPr/>
        </p:nvGrpSpPr>
        <p:grpSpPr>
          <a:xfrm>
            <a:off x="9240708" y="4645723"/>
            <a:ext cx="471600" cy="441900"/>
            <a:chOff x="0" y="-1"/>
            <a:chExt cx="471600" cy="441900"/>
          </a:xfrm>
        </p:grpSpPr>
        <p:sp>
          <p:nvSpPr>
            <p:cNvPr id="552" name="Google Shape;552;p29"/>
            <p:cNvSpPr/>
            <p:nvPr/>
          </p:nvSpPr>
          <p:spPr>
            <a:xfrm>
              <a:off x="0" y="-1"/>
              <a:ext cx="471600" cy="44190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53" name="Google Shape;553;p29"/>
            <p:cNvSpPr/>
            <p:nvPr/>
          </p:nvSpPr>
          <p:spPr>
            <a:xfrm>
              <a:off x="111808" y="121131"/>
              <a:ext cx="246456" cy="226908"/>
            </a:xfrm>
            <a:custGeom>
              <a:avLst/>
              <a:gdLst/>
              <a:ahLst/>
              <a:cxnLst/>
              <a:rect l="l" t="t"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cmpd="sng">
              <a:solidFill>
                <a:srgbClr val="D97068"/>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sp>
        <p:nvSpPr>
          <p:cNvPr id="554" name="Google Shape;554;p29"/>
          <p:cNvSpPr txBox="1"/>
          <p:nvPr/>
        </p:nvSpPr>
        <p:spPr>
          <a:xfrm>
            <a:off x="1679128" y="5412432"/>
            <a:ext cx="5761600" cy="90306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100"/>
              <a:buFont typeface="Quattrocento Sans"/>
              <a:buNone/>
            </a:pPr>
            <a:r>
              <a:rPr lang="nl" sz="1467" b="0" i="0" u="none" strike="noStrike" cap="none">
                <a:solidFill>
                  <a:srgbClr val="211F26"/>
                </a:solidFill>
                <a:latin typeface="Quattrocento Sans"/>
                <a:ea typeface="Quattrocento Sans"/>
                <a:cs typeface="Quattrocento Sans"/>
                <a:sym typeface="Quattrocento Sans"/>
              </a:rPr>
              <a:t>Wanneer het venster voor opmerkingen is geopend zijn in de rechter bovenhoek twee knopjes zichtbaar. Met het linker knopje verplaats je je naar de vorige opmerking in de presentatie en met het rechter knopje verplaats je je naar de volgende opmerking.</a:t>
            </a:r>
            <a:endParaRPr sz="1467"/>
          </a:p>
        </p:txBody>
      </p:sp>
      <p:grpSp>
        <p:nvGrpSpPr>
          <p:cNvPr id="555" name="Google Shape;555;p29"/>
          <p:cNvGrpSpPr/>
          <p:nvPr/>
        </p:nvGrpSpPr>
        <p:grpSpPr>
          <a:xfrm>
            <a:off x="8282533" y="5412429"/>
            <a:ext cx="288000" cy="288000"/>
            <a:chOff x="-1" y="-1"/>
            <a:chExt cx="288000" cy="288000"/>
          </a:xfrm>
        </p:grpSpPr>
        <p:sp>
          <p:nvSpPr>
            <p:cNvPr id="556" name="Google Shape;556;p29"/>
            <p:cNvSpPr/>
            <p:nvPr/>
          </p:nvSpPr>
          <p:spPr>
            <a:xfrm>
              <a:off x="-1" y="-1"/>
              <a:ext cx="288000" cy="288000"/>
            </a:xfrm>
            <a:prstGeom prst="ellipse">
              <a:avLst/>
            </a:prstGeom>
            <a:solidFill>
              <a:srgbClr val="000000"/>
            </a:solidFill>
            <a:ln>
              <a:noFill/>
            </a:ln>
          </p:spPr>
          <p:txBody>
            <a:bodyPr spcFirstLastPara="1" wrap="square" lIns="34275" tIns="34275" rIns="34275" bIns="34275" anchor="ctr" anchorCtr="0">
              <a:noAutofit/>
            </a:bodyPr>
            <a:lstStyle/>
            <a:p>
              <a:pPr marL="0" marR="0" lvl="0" indent="0" algn="ctr" rtl="0">
                <a:lnSpc>
                  <a:spcPct val="80000"/>
                </a:lnSpc>
                <a:spcBef>
                  <a:spcPts val="0"/>
                </a:spcBef>
                <a:spcAft>
                  <a:spcPts val="0"/>
                </a:spcAft>
                <a:buClr>
                  <a:srgbClr val="FFFFFF"/>
                </a:buClr>
                <a:buSzPts val="1400"/>
                <a:buFont typeface="Quattrocento Sans"/>
                <a:buNone/>
              </a:pPr>
              <a:endParaRPr sz="1867" b="0" i="0" u="none" strike="noStrike" cap="none">
                <a:solidFill>
                  <a:srgbClr val="000000"/>
                </a:solidFill>
                <a:latin typeface="Arial"/>
                <a:ea typeface="Arial"/>
                <a:cs typeface="Arial"/>
                <a:sym typeface="Arial"/>
              </a:endParaRPr>
            </a:p>
          </p:txBody>
        </p:sp>
        <p:sp>
          <p:nvSpPr>
            <p:cNvPr id="557" name="Google Shape;557;p29"/>
            <p:cNvSpPr txBox="1"/>
            <p:nvPr/>
          </p:nvSpPr>
          <p:spPr>
            <a:xfrm>
              <a:off x="42180" y="55125"/>
              <a:ext cx="203700" cy="131383"/>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800"/>
                <a:buFont typeface="Quattrocento Sans"/>
                <a:buNone/>
              </a:pPr>
              <a:r>
                <a:rPr lang="nl" sz="1067" b="1" i="0" u="none" strike="noStrike" cap="none">
                  <a:solidFill>
                    <a:srgbClr val="FFFFFF"/>
                  </a:solidFill>
                  <a:latin typeface="Quattrocento Sans"/>
                  <a:ea typeface="Quattrocento Sans"/>
                  <a:cs typeface="Quattrocento Sans"/>
                  <a:sym typeface="Quattrocento Sans"/>
                </a:rPr>
                <a:t>5</a:t>
              </a:r>
              <a:endParaRPr sz="1467"/>
            </a:p>
          </p:txBody>
        </p:sp>
      </p:grpSp>
      <p:grpSp>
        <p:nvGrpSpPr>
          <p:cNvPr id="558" name="Google Shape;558;p29"/>
          <p:cNvGrpSpPr/>
          <p:nvPr/>
        </p:nvGrpSpPr>
        <p:grpSpPr>
          <a:xfrm>
            <a:off x="8987355" y="5412429"/>
            <a:ext cx="412200" cy="429600"/>
            <a:chOff x="-1" y="-1"/>
            <a:chExt cx="412200" cy="429600"/>
          </a:xfrm>
        </p:grpSpPr>
        <p:sp>
          <p:nvSpPr>
            <p:cNvPr id="559" name="Google Shape;559;p29"/>
            <p:cNvSpPr/>
            <p:nvPr/>
          </p:nvSpPr>
          <p:spPr>
            <a:xfrm>
              <a:off x="-1" y="-1"/>
              <a:ext cx="412200" cy="42960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60" name="Google Shape;560;p29"/>
            <p:cNvSpPr/>
            <p:nvPr/>
          </p:nvSpPr>
          <p:spPr>
            <a:xfrm>
              <a:off x="98340" y="116842"/>
              <a:ext cx="244728" cy="225288"/>
            </a:xfrm>
            <a:custGeom>
              <a:avLst/>
              <a:gdLst/>
              <a:ahLst/>
              <a:cxnLst/>
              <a:rect l="l" t="t"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9525" cap="flat" cmpd="sng">
              <a:solidFill>
                <a:srgbClr val="B7B4B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nvGrpSpPr>
            <p:cNvPr id="561" name="Google Shape;561;p29"/>
            <p:cNvGrpSpPr/>
            <p:nvPr/>
          </p:nvGrpSpPr>
          <p:grpSpPr>
            <a:xfrm>
              <a:off x="37860" y="69708"/>
              <a:ext cx="143521" cy="118800"/>
              <a:chOff x="95" y="106"/>
              <a:chExt cx="143521" cy="118800"/>
            </a:xfrm>
          </p:grpSpPr>
          <p:sp>
            <p:nvSpPr>
              <p:cNvPr id="562" name="Google Shape;562;p29"/>
              <p:cNvSpPr/>
              <p:nvPr/>
            </p:nvSpPr>
            <p:spPr>
              <a:xfrm>
                <a:off x="45816" y="35229"/>
                <a:ext cx="97800" cy="48300"/>
              </a:xfrm>
              <a:prstGeom prst="rect">
                <a:avLst/>
              </a:prstGeom>
              <a:solidFill>
                <a:srgbClr val="5281AE"/>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63" name="Google Shape;563;p29"/>
              <p:cNvSpPr/>
              <p:nvPr/>
            </p:nvSpPr>
            <p:spPr>
              <a:xfrm rot="10800000">
                <a:off x="95" y="106"/>
                <a:ext cx="108000" cy="118800"/>
              </a:xfrm>
              <a:prstGeom prst="chevron">
                <a:avLst>
                  <a:gd name="adj" fmla="val 50000"/>
                </a:avLst>
              </a:prstGeom>
              <a:solidFill>
                <a:srgbClr val="5281AE"/>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grpSp>
      <p:grpSp>
        <p:nvGrpSpPr>
          <p:cNvPr id="564" name="Google Shape;564;p29"/>
          <p:cNvGrpSpPr/>
          <p:nvPr/>
        </p:nvGrpSpPr>
        <p:grpSpPr>
          <a:xfrm>
            <a:off x="9516067" y="5412429"/>
            <a:ext cx="412200" cy="429600"/>
            <a:chOff x="-1" y="-1"/>
            <a:chExt cx="412200" cy="429600"/>
          </a:xfrm>
        </p:grpSpPr>
        <p:sp>
          <p:nvSpPr>
            <p:cNvPr id="565" name="Google Shape;565;p29"/>
            <p:cNvSpPr/>
            <p:nvPr/>
          </p:nvSpPr>
          <p:spPr>
            <a:xfrm>
              <a:off x="-1" y="-1"/>
              <a:ext cx="412200" cy="42960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66" name="Google Shape;566;p29"/>
            <p:cNvSpPr/>
            <p:nvPr/>
          </p:nvSpPr>
          <p:spPr>
            <a:xfrm>
              <a:off x="98340" y="116842"/>
              <a:ext cx="244728" cy="225288"/>
            </a:xfrm>
            <a:custGeom>
              <a:avLst/>
              <a:gdLst/>
              <a:ahLst/>
              <a:cxnLst/>
              <a:rect l="l" t="t"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9525" cap="flat" cmpd="sng">
              <a:solidFill>
                <a:srgbClr val="B7B4B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nvGrpSpPr>
            <p:cNvPr id="567" name="Google Shape;567;p29"/>
            <p:cNvGrpSpPr/>
            <p:nvPr/>
          </p:nvGrpSpPr>
          <p:grpSpPr>
            <a:xfrm>
              <a:off x="83083" y="69708"/>
              <a:ext cx="143521" cy="118800"/>
              <a:chOff x="95" y="106"/>
              <a:chExt cx="143521" cy="118800"/>
            </a:xfrm>
          </p:grpSpPr>
          <p:sp>
            <p:nvSpPr>
              <p:cNvPr id="568" name="Google Shape;568;p29"/>
              <p:cNvSpPr/>
              <p:nvPr/>
            </p:nvSpPr>
            <p:spPr>
              <a:xfrm flipH="1">
                <a:off x="95" y="35229"/>
                <a:ext cx="97800" cy="48300"/>
              </a:xfrm>
              <a:prstGeom prst="rect">
                <a:avLst/>
              </a:prstGeom>
              <a:solidFill>
                <a:srgbClr val="5281AE"/>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sp>
            <p:nvSpPr>
              <p:cNvPr id="569" name="Google Shape;569;p29"/>
              <p:cNvSpPr/>
              <p:nvPr/>
            </p:nvSpPr>
            <p:spPr>
              <a:xfrm rot="10800000" flipH="1">
                <a:off x="35616" y="106"/>
                <a:ext cx="108000" cy="118800"/>
              </a:xfrm>
              <a:prstGeom prst="chevron">
                <a:avLst>
                  <a:gd name="adj" fmla="val 50000"/>
                </a:avLst>
              </a:prstGeom>
              <a:solidFill>
                <a:srgbClr val="5281AE"/>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867" b="0" i="0" u="none" strike="noStrike" cap="none">
                  <a:solidFill>
                    <a:srgbClr val="000000"/>
                  </a:solidFill>
                  <a:latin typeface="Arial"/>
                  <a:ea typeface="Arial"/>
                  <a:cs typeface="Arial"/>
                  <a:sym typeface="Arial"/>
                </a:endParaRPr>
              </a:p>
            </p:txBody>
          </p:sp>
        </p:grpSp>
      </p:grpSp>
      <p:grpSp>
        <p:nvGrpSpPr>
          <p:cNvPr id="570" name="Google Shape;570;p29"/>
          <p:cNvGrpSpPr/>
          <p:nvPr/>
        </p:nvGrpSpPr>
        <p:grpSpPr>
          <a:xfrm>
            <a:off x="8762911" y="2648285"/>
            <a:ext cx="288000" cy="288000"/>
            <a:chOff x="-1" y="-1"/>
            <a:chExt cx="288000" cy="288000"/>
          </a:xfrm>
        </p:grpSpPr>
        <p:sp>
          <p:nvSpPr>
            <p:cNvPr id="571" name="Google Shape;571;p29"/>
            <p:cNvSpPr/>
            <p:nvPr/>
          </p:nvSpPr>
          <p:spPr>
            <a:xfrm>
              <a:off x="-1" y="-1"/>
              <a:ext cx="288000" cy="288000"/>
            </a:xfrm>
            <a:prstGeom prst="ellipse">
              <a:avLst/>
            </a:prstGeom>
            <a:solidFill>
              <a:srgbClr val="000000"/>
            </a:solidFill>
            <a:ln>
              <a:noFill/>
            </a:ln>
          </p:spPr>
          <p:txBody>
            <a:bodyPr spcFirstLastPara="1" wrap="square" lIns="34275" tIns="34275" rIns="34275" bIns="34275" anchor="ctr" anchorCtr="0">
              <a:noAutofit/>
            </a:bodyPr>
            <a:lstStyle/>
            <a:p>
              <a:pPr marL="0" marR="0" lvl="0" indent="0" algn="ctr" rtl="0">
                <a:lnSpc>
                  <a:spcPct val="8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572" name="Google Shape;572;p29"/>
            <p:cNvSpPr txBox="1"/>
            <p:nvPr/>
          </p:nvSpPr>
          <p:spPr>
            <a:xfrm>
              <a:off x="42180" y="55125"/>
              <a:ext cx="203700" cy="131383"/>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800"/>
                <a:buFont typeface="Quattrocento Sans"/>
                <a:buNone/>
              </a:pPr>
              <a:r>
                <a:rPr lang="nl" sz="1067" b="1" i="0" u="none" strike="noStrike" cap="none">
                  <a:solidFill>
                    <a:srgbClr val="FFFFFF"/>
                  </a:solidFill>
                  <a:latin typeface="Quattrocento Sans"/>
                  <a:ea typeface="Quattrocento Sans"/>
                  <a:cs typeface="Quattrocento Sans"/>
                  <a:sym typeface="Quattrocento Sans"/>
                </a:rPr>
                <a:t>1</a:t>
              </a:r>
              <a:endParaRPr sz="1467"/>
            </a:p>
          </p:txBody>
        </p:sp>
      </p:grpSp>
      <p:grpSp>
        <p:nvGrpSpPr>
          <p:cNvPr id="573" name="Google Shape;573;p29"/>
          <p:cNvGrpSpPr/>
          <p:nvPr/>
        </p:nvGrpSpPr>
        <p:grpSpPr>
          <a:xfrm>
            <a:off x="8741151" y="3751521"/>
            <a:ext cx="288000" cy="288000"/>
            <a:chOff x="-1" y="-1"/>
            <a:chExt cx="288000" cy="288000"/>
          </a:xfrm>
        </p:grpSpPr>
        <p:sp>
          <p:nvSpPr>
            <p:cNvPr id="574" name="Google Shape;574;p29"/>
            <p:cNvSpPr/>
            <p:nvPr/>
          </p:nvSpPr>
          <p:spPr>
            <a:xfrm>
              <a:off x="-1" y="-1"/>
              <a:ext cx="288000" cy="288000"/>
            </a:xfrm>
            <a:prstGeom prst="ellipse">
              <a:avLst/>
            </a:prstGeom>
            <a:solidFill>
              <a:srgbClr val="000000"/>
            </a:solidFill>
            <a:ln>
              <a:noFill/>
            </a:ln>
          </p:spPr>
          <p:txBody>
            <a:bodyPr spcFirstLastPara="1" wrap="square" lIns="34275" tIns="34275" rIns="34275" bIns="34275" anchor="ctr" anchorCtr="0">
              <a:noAutofit/>
            </a:bodyPr>
            <a:lstStyle/>
            <a:p>
              <a:pPr marL="0" marR="0" lvl="0" indent="0" algn="ctr" rtl="0">
                <a:lnSpc>
                  <a:spcPct val="8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575" name="Google Shape;575;p29"/>
            <p:cNvSpPr txBox="1"/>
            <p:nvPr/>
          </p:nvSpPr>
          <p:spPr>
            <a:xfrm>
              <a:off x="42180" y="55125"/>
              <a:ext cx="203700" cy="131383"/>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800"/>
                <a:buFont typeface="Quattrocento Sans"/>
                <a:buNone/>
              </a:pPr>
              <a:r>
                <a:rPr lang="nl" sz="1067" b="1" i="0" u="none" strike="noStrike" cap="none">
                  <a:solidFill>
                    <a:srgbClr val="FFFFFF"/>
                  </a:solidFill>
                  <a:latin typeface="Quattrocento Sans"/>
                  <a:ea typeface="Quattrocento Sans"/>
                  <a:cs typeface="Quattrocento Sans"/>
                  <a:sym typeface="Quattrocento Sans"/>
                </a:rPr>
                <a:t>3</a:t>
              </a:r>
              <a:endParaRPr sz="1467"/>
            </a:p>
          </p:txBody>
        </p:sp>
      </p:grpSp>
      <p:grpSp>
        <p:nvGrpSpPr>
          <p:cNvPr id="576" name="Google Shape;576;p29"/>
          <p:cNvGrpSpPr/>
          <p:nvPr/>
        </p:nvGrpSpPr>
        <p:grpSpPr>
          <a:xfrm>
            <a:off x="8571519" y="4645725"/>
            <a:ext cx="288000" cy="288000"/>
            <a:chOff x="-1" y="-1"/>
            <a:chExt cx="288000" cy="288000"/>
          </a:xfrm>
        </p:grpSpPr>
        <p:sp>
          <p:nvSpPr>
            <p:cNvPr id="577" name="Google Shape;577;p29"/>
            <p:cNvSpPr/>
            <p:nvPr/>
          </p:nvSpPr>
          <p:spPr>
            <a:xfrm>
              <a:off x="-1" y="-1"/>
              <a:ext cx="288000" cy="288000"/>
            </a:xfrm>
            <a:prstGeom prst="ellipse">
              <a:avLst/>
            </a:prstGeom>
            <a:solidFill>
              <a:srgbClr val="000000"/>
            </a:solidFill>
            <a:ln>
              <a:noFill/>
            </a:ln>
          </p:spPr>
          <p:txBody>
            <a:bodyPr spcFirstLastPara="1" wrap="square" lIns="34275" tIns="34275" rIns="34275" bIns="34275" anchor="ctr" anchorCtr="0">
              <a:noAutofit/>
            </a:bodyPr>
            <a:lstStyle/>
            <a:p>
              <a:pPr marL="0" marR="0" lvl="0" indent="0" algn="ctr" rtl="0">
                <a:lnSpc>
                  <a:spcPct val="8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578" name="Google Shape;578;p29"/>
            <p:cNvSpPr txBox="1"/>
            <p:nvPr/>
          </p:nvSpPr>
          <p:spPr>
            <a:xfrm>
              <a:off x="42180" y="55125"/>
              <a:ext cx="203700" cy="131383"/>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800"/>
                <a:buFont typeface="Quattrocento Sans"/>
                <a:buNone/>
              </a:pPr>
              <a:r>
                <a:rPr lang="nl" sz="1067" b="1" i="0" u="none" strike="noStrike" cap="none">
                  <a:solidFill>
                    <a:srgbClr val="FFFFFF"/>
                  </a:solidFill>
                  <a:latin typeface="Quattrocento Sans"/>
                  <a:ea typeface="Quattrocento Sans"/>
                  <a:cs typeface="Quattrocento Sans"/>
                  <a:sym typeface="Quattrocento Sans"/>
                </a:rPr>
                <a:t>4</a:t>
              </a:r>
              <a:endParaRPr sz="1467"/>
            </a:p>
          </p:txBody>
        </p:sp>
      </p:grpSp>
      <p:grpSp>
        <p:nvGrpSpPr>
          <p:cNvPr id="579" name="Google Shape;579;p29"/>
          <p:cNvGrpSpPr/>
          <p:nvPr/>
        </p:nvGrpSpPr>
        <p:grpSpPr>
          <a:xfrm>
            <a:off x="8773859" y="3160239"/>
            <a:ext cx="288000" cy="288000"/>
            <a:chOff x="-1" y="-1"/>
            <a:chExt cx="288000" cy="288000"/>
          </a:xfrm>
        </p:grpSpPr>
        <p:sp>
          <p:nvSpPr>
            <p:cNvPr id="580" name="Google Shape;580;p29"/>
            <p:cNvSpPr/>
            <p:nvPr/>
          </p:nvSpPr>
          <p:spPr>
            <a:xfrm>
              <a:off x="-1" y="-1"/>
              <a:ext cx="288000" cy="288000"/>
            </a:xfrm>
            <a:prstGeom prst="ellipse">
              <a:avLst/>
            </a:prstGeom>
            <a:solidFill>
              <a:srgbClr val="000000"/>
            </a:solidFill>
            <a:ln>
              <a:noFill/>
            </a:ln>
          </p:spPr>
          <p:txBody>
            <a:bodyPr spcFirstLastPara="1" wrap="square" lIns="34275" tIns="34275" rIns="34275" bIns="34275" anchor="ctr" anchorCtr="0">
              <a:noAutofit/>
            </a:bodyPr>
            <a:lstStyle/>
            <a:p>
              <a:pPr marL="0" marR="0" lvl="0" indent="0" algn="ctr" rtl="0">
                <a:lnSpc>
                  <a:spcPct val="8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581" name="Google Shape;581;p29"/>
            <p:cNvSpPr txBox="1"/>
            <p:nvPr/>
          </p:nvSpPr>
          <p:spPr>
            <a:xfrm>
              <a:off x="42180" y="55125"/>
              <a:ext cx="203700" cy="131383"/>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800"/>
                <a:buFont typeface="Quattrocento Sans"/>
                <a:buNone/>
              </a:pPr>
              <a:r>
                <a:rPr lang="nl" sz="1067" b="1" i="0" u="none" strike="noStrike" cap="none">
                  <a:solidFill>
                    <a:srgbClr val="FFFFFF"/>
                  </a:solidFill>
                  <a:latin typeface="Quattrocento Sans"/>
                  <a:ea typeface="Quattrocento Sans"/>
                  <a:cs typeface="Quattrocento Sans"/>
                  <a:sym typeface="Quattrocento Sans"/>
                </a:rPr>
                <a:t>2</a:t>
              </a:r>
              <a:endParaRPr sz="1467"/>
            </a:p>
          </p:txBody>
        </p:sp>
      </p:grpSp>
      <p:grpSp>
        <p:nvGrpSpPr>
          <p:cNvPr id="582" name="Google Shape;582;p29"/>
          <p:cNvGrpSpPr/>
          <p:nvPr/>
        </p:nvGrpSpPr>
        <p:grpSpPr>
          <a:xfrm>
            <a:off x="1215427" y="5412429"/>
            <a:ext cx="288000" cy="288000"/>
            <a:chOff x="-1" y="-1"/>
            <a:chExt cx="288000" cy="288000"/>
          </a:xfrm>
        </p:grpSpPr>
        <p:sp>
          <p:nvSpPr>
            <p:cNvPr id="583" name="Google Shape;583;p29"/>
            <p:cNvSpPr/>
            <p:nvPr/>
          </p:nvSpPr>
          <p:spPr>
            <a:xfrm>
              <a:off x="-1" y="-1"/>
              <a:ext cx="288000" cy="288000"/>
            </a:xfrm>
            <a:prstGeom prst="ellipse">
              <a:avLst/>
            </a:prstGeom>
            <a:solidFill>
              <a:srgbClr val="000000"/>
            </a:solidFill>
            <a:ln>
              <a:noFill/>
            </a:ln>
          </p:spPr>
          <p:txBody>
            <a:bodyPr spcFirstLastPara="1" wrap="square" lIns="34275" tIns="34275" rIns="34275" bIns="34275" anchor="ctr" anchorCtr="0">
              <a:noAutofit/>
            </a:bodyPr>
            <a:lstStyle/>
            <a:p>
              <a:pPr marL="0" marR="0" lvl="0" indent="0" algn="ctr" rtl="0">
                <a:lnSpc>
                  <a:spcPct val="80000"/>
                </a:lnSpc>
                <a:spcBef>
                  <a:spcPts val="0"/>
                </a:spcBef>
                <a:spcAft>
                  <a:spcPts val="0"/>
                </a:spcAft>
                <a:buClr>
                  <a:srgbClr val="FFFFFF"/>
                </a:buClr>
                <a:buSzPts val="1400"/>
                <a:buFont typeface="Quattrocento Sans"/>
                <a:buNone/>
              </a:pPr>
              <a:endParaRPr sz="1867" b="0" i="0" u="none" strike="noStrike" cap="none">
                <a:solidFill>
                  <a:srgbClr val="000000"/>
                </a:solidFill>
                <a:latin typeface="Arial"/>
                <a:ea typeface="Arial"/>
                <a:cs typeface="Arial"/>
                <a:sym typeface="Arial"/>
              </a:endParaRPr>
            </a:p>
          </p:txBody>
        </p:sp>
        <p:sp>
          <p:nvSpPr>
            <p:cNvPr id="584" name="Google Shape;584;p29"/>
            <p:cNvSpPr txBox="1"/>
            <p:nvPr/>
          </p:nvSpPr>
          <p:spPr>
            <a:xfrm>
              <a:off x="42180" y="55125"/>
              <a:ext cx="203700" cy="131383"/>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800"/>
                <a:buFont typeface="Quattrocento Sans"/>
                <a:buNone/>
              </a:pPr>
              <a:r>
                <a:rPr lang="nl" sz="1067" b="1" i="0" u="none" strike="noStrike" cap="none">
                  <a:solidFill>
                    <a:srgbClr val="FFFFFF"/>
                  </a:solidFill>
                  <a:latin typeface="Quattrocento Sans"/>
                  <a:ea typeface="Quattrocento Sans"/>
                  <a:cs typeface="Quattrocento Sans"/>
                  <a:sym typeface="Quattrocento Sans"/>
                </a:rPr>
                <a:t>5</a:t>
              </a:r>
              <a:endParaRPr sz="1467"/>
            </a:p>
          </p:txBody>
        </p:sp>
      </p:grpSp>
      <p:grpSp>
        <p:nvGrpSpPr>
          <p:cNvPr id="585" name="Google Shape;585;p29"/>
          <p:cNvGrpSpPr/>
          <p:nvPr/>
        </p:nvGrpSpPr>
        <p:grpSpPr>
          <a:xfrm>
            <a:off x="1215427" y="2648285"/>
            <a:ext cx="288000" cy="288000"/>
            <a:chOff x="-1" y="-1"/>
            <a:chExt cx="288000" cy="288000"/>
          </a:xfrm>
        </p:grpSpPr>
        <p:sp>
          <p:nvSpPr>
            <p:cNvPr id="586" name="Google Shape;586;p29"/>
            <p:cNvSpPr/>
            <p:nvPr/>
          </p:nvSpPr>
          <p:spPr>
            <a:xfrm>
              <a:off x="-1" y="-1"/>
              <a:ext cx="288000" cy="288000"/>
            </a:xfrm>
            <a:prstGeom prst="ellipse">
              <a:avLst/>
            </a:prstGeom>
            <a:solidFill>
              <a:srgbClr val="000000"/>
            </a:solidFill>
            <a:ln>
              <a:noFill/>
            </a:ln>
          </p:spPr>
          <p:txBody>
            <a:bodyPr spcFirstLastPara="1" wrap="square" lIns="34275" tIns="34275" rIns="34275" bIns="34275" anchor="ctr" anchorCtr="0">
              <a:noAutofit/>
            </a:bodyPr>
            <a:lstStyle/>
            <a:p>
              <a:pPr marL="0" marR="0" lvl="0" indent="0" algn="ctr" rtl="0">
                <a:lnSpc>
                  <a:spcPct val="8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587" name="Google Shape;587;p29"/>
            <p:cNvSpPr txBox="1"/>
            <p:nvPr/>
          </p:nvSpPr>
          <p:spPr>
            <a:xfrm>
              <a:off x="42180" y="55125"/>
              <a:ext cx="203700" cy="131383"/>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800"/>
                <a:buFont typeface="Quattrocento Sans"/>
                <a:buNone/>
              </a:pPr>
              <a:r>
                <a:rPr lang="nl" sz="1067" b="1" i="0" u="none" strike="noStrike" cap="none">
                  <a:solidFill>
                    <a:srgbClr val="FFFFFF"/>
                  </a:solidFill>
                  <a:latin typeface="Quattrocento Sans"/>
                  <a:ea typeface="Quattrocento Sans"/>
                  <a:cs typeface="Quattrocento Sans"/>
                  <a:sym typeface="Quattrocento Sans"/>
                </a:rPr>
                <a:t>1</a:t>
              </a:r>
              <a:endParaRPr sz="1467"/>
            </a:p>
          </p:txBody>
        </p:sp>
      </p:grpSp>
      <p:grpSp>
        <p:nvGrpSpPr>
          <p:cNvPr id="588" name="Google Shape;588;p29"/>
          <p:cNvGrpSpPr/>
          <p:nvPr/>
        </p:nvGrpSpPr>
        <p:grpSpPr>
          <a:xfrm>
            <a:off x="1215427" y="3751521"/>
            <a:ext cx="288000" cy="288000"/>
            <a:chOff x="-1" y="-1"/>
            <a:chExt cx="288000" cy="288000"/>
          </a:xfrm>
        </p:grpSpPr>
        <p:sp>
          <p:nvSpPr>
            <p:cNvPr id="589" name="Google Shape;589;p29"/>
            <p:cNvSpPr/>
            <p:nvPr/>
          </p:nvSpPr>
          <p:spPr>
            <a:xfrm>
              <a:off x="-1" y="-1"/>
              <a:ext cx="288000" cy="288000"/>
            </a:xfrm>
            <a:prstGeom prst="ellipse">
              <a:avLst/>
            </a:prstGeom>
            <a:solidFill>
              <a:srgbClr val="000000"/>
            </a:solidFill>
            <a:ln>
              <a:noFill/>
            </a:ln>
          </p:spPr>
          <p:txBody>
            <a:bodyPr spcFirstLastPara="1" wrap="square" lIns="34275" tIns="34275" rIns="34275" bIns="34275" anchor="ctr" anchorCtr="0">
              <a:noAutofit/>
            </a:bodyPr>
            <a:lstStyle/>
            <a:p>
              <a:pPr marL="0" marR="0" lvl="0" indent="0" algn="ctr" rtl="0">
                <a:lnSpc>
                  <a:spcPct val="8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590" name="Google Shape;590;p29"/>
            <p:cNvSpPr txBox="1"/>
            <p:nvPr/>
          </p:nvSpPr>
          <p:spPr>
            <a:xfrm>
              <a:off x="42180" y="55125"/>
              <a:ext cx="203700" cy="131383"/>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800"/>
                <a:buFont typeface="Quattrocento Sans"/>
                <a:buNone/>
              </a:pPr>
              <a:r>
                <a:rPr lang="nl" sz="1067" b="1" i="0" u="none" strike="noStrike" cap="none">
                  <a:solidFill>
                    <a:srgbClr val="FFFFFF"/>
                  </a:solidFill>
                  <a:latin typeface="Quattrocento Sans"/>
                  <a:ea typeface="Quattrocento Sans"/>
                  <a:cs typeface="Quattrocento Sans"/>
                  <a:sym typeface="Quattrocento Sans"/>
                </a:rPr>
                <a:t>3</a:t>
              </a:r>
              <a:endParaRPr sz="1467"/>
            </a:p>
          </p:txBody>
        </p:sp>
      </p:grpSp>
      <p:grpSp>
        <p:nvGrpSpPr>
          <p:cNvPr id="591" name="Google Shape;591;p29"/>
          <p:cNvGrpSpPr/>
          <p:nvPr/>
        </p:nvGrpSpPr>
        <p:grpSpPr>
          <a:xfrm>
            <a:off x="1215427" y="4645725"/>
            <a:ext cx="288000" cy="288000"/>
            <a:chOff x="-1" y="-1"/>
            <a:chExt cx="288000" cy="288000"/>
          </a:xfrm>
        </p:grpSpPr>
        <p:sp>
          <p:nvSpPr>
            <p:cNvPr id="592" name="Google Shape;592;p29"/>
            <p:cNvSpPr/>
            <p:nvPr/>
          </p:nvSpPr>
          <p:spPr>
            <a:xfrm>
              <a:off x="-1" y="-1"/>
              <a:ext cx="288000" cy="288000"/>
            </a:xfrm>
            <a:prstGeom prst="ellipse">
              <a:avLst/>
            </a:prstGeom>
            <a:solidFill>
              <a:srgbClr val="000000"/>
            </a:solidFill>
            <a:ln>
              <a:noFill/>
            </a:ln>
          </p:spPr>
          <p:txBody>
            <a:bodyPr spcFirstLastPara="1" wrap="square" lIns="34275" tIns="34275" rIns="34275" bIns="34275" anchor="ctr" anchorCtr="0">
              <a:noAutofit/>
            </a:bodyPr>
            <a:lstStyle/>
            <a:p>
              <a:pPr marL="0" marR="0" lvl="0" indent="0" algn="ctr" rtl="0">
                <a:lnSpc>
                  <a:spcPct val="8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593" name="Google Shape;593;p29"/>
            <p:cNvSpPr txBox="1"/>
            <p:nvPr/>
          </p:nvSpPr>
          <p:spPr>
            <a:xfrm>
              <a:off x="42180" y="55125"/>
              <a:ext cx="203700" cy="131383"/>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800"/>
                <a:buFont typeface="Quattrocento Sans"/>
                <a:buNone/>
              </a:pPr>
              <a:r>
                <a:rPr lang="nl" sz="1067" b="1" i="0" u="none" strike="noStrike" cap="none">
                  <a:solidFill>
                    <a:srgbClr val="FFFFFF"/>
                  </a:solidFill>
                  <a:latin typeface="Quattrocento Sans"/>
                  <a:ea typeface="Quattrocento Sans"/>
                  <a:cs typeface="Quattrocento Sans"/>
                  <a:sym typeface="Quattrocento Sans"/>
                </a:rPr>
                <a:t>4</a:t>
              </a:r>
              <a:endParaRPr sz="1467"/>
            </a:p>
          </p:txBody>
        </p:sp>
      </p:grpSp>
      <p:grpSp>
        <p:nvGrpSpPr>
          <p:cNvPr id="594" name="Google Shape;594;p29"/>
          <p:cNvGrpSpPr/>
          <p:nvPr/>
        </p:nvGrpSpPr>
        <p:grpSpPr>
          <a:xfrm>
            <a:off x="1215427" y="3160239"/>
            <a:ext cx="288000" cy="288000"/>
            <a:chOff x="-1" y="-1"/>
            <a:chExt cx="288000" cy="288000"/>
          </a:xfrm>
        </p:grpSpPr>
        <p:sp>
          <p:nvSpPr>
            <p:cNvPr id="595" name="Google Shape;595;p29"/>
            <p:cNvSpPr/>
            <p:nvPr/>
          </p:nvSpPr>
          <p:spPr>
            <a:xfrm>
              <a:off x="-1" y="-1"/>
              <a:ext cx="288000" cy="288000"/>
            </a:xfrm>
            <a:prstGeom prst="ellipse">
              <a:avLst/>
            </a:prstGeom>
            <a:solidFill>
              <a:srgbClr val="000000"/>
            </a:solidFill>
            <a:ln>
              <a:noFill/>
            </a:ln>
          </p:spPr>
          <p:txBody>
            <a:bodyPr spcFirstLastPara="1" wrap="square" lIns="34275" tIns="34275" rIns="34275" bIns="34275" anchor="ctr" anchorCtr="0">
              <a:noAutofit/>
            </a:bodyPr>
            <a:lstStyle/>
            <a:p>
              <a:pPr marL="0" marR="0" lvl="0" indent="0" algn="ctr" rtl="0">
                <a:lnSpc>
                  <a:spcPct val="80000"/>
                </a:lnSpc>
                <a:spcBef>
                  <a:spcPts val="0"/>
                </a:spcBef>
                <a:spcAft>
                  <a:spcPts val="0"/>
                </a:spcAft>
                <a:buClr>
                  <a:srgbClr val="FFFFFF"/>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596" name="Google Shape;596;p29"/>
            <p:cNvSpPr txBox="1"/>
            <p:nvPr/>
          </p:nvSpPr>
          <p:spPr>
            <a:xfrm>
              <a:off x="42180" y="55125"/>
              <a:ext cx="203700" cy="131383"/>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800"/>
                <a:buFont typeface="Quattrocento Sans"/>
                <a:buNone/>
              </a:pPr>
              <a:r>
                <a:rPr lang="nl" sz="1067" b="1" i="0" u="none" strike="noStrike" cap="none">
                  <a:solidFill>
                    <a:srgbClr val="FFFFFF"/>
                  </a:solidFill>
                  <a:latin typeface="Quattrocento Sans"/>
                  <a:ea typeface="Quattrocento Sans"/>
                  <a:cs typeface="Quattrocento Sans"/>
                  <a:sym typeface="Quattrocento Sans"/>
                </a:rPr>
                <a:t>2</a:t>
              </a:r>
              <a:endParaRPr sz="1467"/>
            </a:p>
          </p:txBody>
        </p:sp>
      </p:grpSp>
      <p:sp>
        <p:nvSpPr>
          <p:cNvPr id="597" name="Google Shape;597;p29">
            <a:hlinkClick r:id="rId3"/>
          </p:cNvPr>
          <p:cNvSpPr/>
          <p:nvPr/>
        </p:nvSpPr>
        <p:spPr>
          <a:xfrm>
            <a:off x="-1" y="0"/>
            <a:ext cx="1330800" cy="1100800"/>
          </a:xfrm>
          <a:prstGeom prst="rect">
            <a:avLst/>
          </a:prstGeom>
          <a:solidFill>
            <a:srgbClr val="4472C4">
              <a:alpha val="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211F26"/>
              </a:buClr>
              <a:buSzPts val="1400"/>
              <a:buFont typeface="Calibri"/>
              <a:buNone/>
            </a:pPr>
            <a:endParaRPr sz="1867" b="0" i="0" u="none" strike="noStrike" cap="none">
              <a:solidFill>
                <a:srgbClr val="000000"/>
              </a:solidFill>
              <a:latin typeface="Arial"/>
              <a:ea typeface="Arial"/>
              <a:cs typeface="Arial"/>
              <a:sym typeface="Arial"/>
            </a:endParaRPr>
          </a:p>
        </p:txBody>
      </p:sp>
      <p:sp>
        <p:nvSpPr>
          <p:cNvPr id="598" name="Google Shape;598;p29"/>
          <p:cNvSpPr txBox="1">
            <a:spLocks noGrp="1"/>
          </p:cNvSpPr>
          <p:nvPr>
            <p:ph type="sldNum" idx="12"/>
          </p:nvPr>
        </p:nvSpPr>
        <p:spPr>
          <a:xfrm>
            <a:off x="5892800" y="6172267"/>
            <a:ext cx="2844800" cy="184666"/>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A6A6A6"/>
              </a:buClr>
              <a:buSzPts val="900"/>
              <a:buFont typeface="Arial"/>
              <a:buNone/>
              <a:defRPr sz="1200">
                <a:solidFill>
                  <a:srgbClr val="A6A6A6"/>
                </a:solidFill>
              </a:defRPr>
            </a:lvl1pPr>
            <a:lvl2pPr marL="0" lvl="1" indent="0" algn="r" rtl="0">
              <a:lnSpc>
                <a:spcPct val="100000"/>
              </a:lnSpc>
              <a:spcBef>
                <a:spcPts val="0"/>
              </a:spcBef>
              <a:spcAft>
                <a:spcPts val="0"/>
              </a:spcAft>
              <a:buClr>
                <a:srgbClr val="A6A6A6"/>
              </a:buClr>
              <a:buSzPts val="900"/>
              <a:buFont typeface="Arial"/>
              <a:buNone/>
              <a:defRPr sz="1200">
                <a:solidFill>
                  <a:srgbClr val="A6A6A6"/>
                </a:solidFill>
              </a:defRPr>
            </a:lvl2pPr>
            <a:lvl3pPr marL="0" lvl="2" indent="0" algn="r" rtl="0">
              <a:lnSpc>
                <a:spcPct val="100000"/>
              </a:lnSpc>
              <a:spcBef>
                <a:spcPts val="0"/>
              </a:spcBef>
              <a:spcAft>
                <a:spcPts val="0"/>
              </a:spcAft>
              <a:buClr>
                <a:srgbClr val="A6A6A6"/>
              </a:buClr>
              <a:buSzPts val="900"/>
              <a:buFont typeface="Arial"/>
              <a:buNone/>
              <a:defRPr sz="1200">
                <a:solidFill>
                  <a:srgbClr val="A6A6A6"/>
                </a:solidFill>
              </a:defRPr>
            </a:lvl3pPr>
            <a:lvl4pPr marL="0" lvl="3" indent="0" algn="r" rtl="0">
              <a:lnSpc>
                <a:spcPct val="100000"/>
              </a:lnSpc>
              <a:spcBef>
                <a:spcPts val="0"/>
              </a:spcBef>
              <a:spcAft>
                <a:spcPts val="0"/>
              </a:spcAft>
              <a:buClr>
                <a:srgbClr val="A6A6A6"/>
              </a:buClr>
              <a:buSzPts val="900"/>
              <a:buFont typeface="Arial"/>
              <a:buNone/>
              <a:defRPr sz="1200">
                <a:solidFill>
                  <a:srgbClr val="A6A6A6"/>
                </a:solidFill>
              </a:defRPr>
            </a:lvl4pPr>
            <a:lvl5pPr marL="0" lvl="4" indent="0" algn="r" rtl="0">
              <a:lnSpc>
                <a:spcPct val="100000"/>
              </a:lnSpc>
              <a:spcBef>
                <a:spcPts val="0"/>
              </a:spcBef>
              <a:spcAft>
                <a:spcPts val="0"/>
              </a:spcAft>
              <a:buClr>
                <a:srgbClr val="A6A6A6"/>
              </a:buClr>
              <a:buSzPts val="900"/>
              <a:buFont typeface="Arial"/>
              <a:buNone/>
              <a:defRPr sz="1200">
                <a:solidFill>
                  <a:srgbClr val="A6A6A6"/>
                </a:solidFill>
              </a:defRPr>
            </a:lvl5pPr>
            <a:lvl6pPr marL="0" lvl="5" indent="0" algn="r" rtl="0">
              <a:lnSpc>
                <a:spcPct val="100000"/>
              </a:lnSpc>
              <a:spcBef>
                <a:spcPts val="0"/>
              </a:spcBef>
              <a:spcAft>
                <a:spcPts val="0"/>
              </a:spcAft>
              <a:buClr>
                <a:srgbClr val="A6A6A6"/>
              </a:buClr>
              <a:buSzPts val="900"/>
              <a:buFont typeface="Arial"/>
              <a:buNone/>
              <a:defRPr sz="1200">
                <a:solidFill>
                  <a:srgbClr val="A6A6A6"/>
                </a:solidFill>
              </a:defRPr>
            </a:lvl6pPr>
            <a:lvl7pPr marL="0" lvl="6" indent="0" algn="r" rtl="0">
              <a:lnSpc>
                <a:spcPct val="100000"/>
              </a:lnSpc>
              <a:spcBef>
                <a:spcPts val="0"/>
              </a:spcBef>
              <a:spcAft>
                <a:spcPts val="0"/>
              </a:spcAft>
              <a:buClr>
                <a:srgbClr val="A6A6A6"/>
              </a:buClr>
              <a:buSzPts val="900"/>
              <a:buFont typeface="Arial"/>
              <a:buNone/>
              <a:defRPr sz="1200">
                <a:solidFill>
                  <a:srgbClr val="A6A6A6"/>
                </a:solidFill>
              </a:defRPr>
            </a:lvl7pPr>
            <a:lvl8pPr marL="0" lvl="7" indent="0" algn="r" rtl="0">
              <a:lnSpc>
                <a:spcPct val="100000"/>
              </a:lnSpc>
              <a:spcBef>
                <a:spcPts val="0"/>
              </a:spcBef>
              <a:spcAft>
                <a:spcPts val="0"/>
              </a:spcAft>
              <a:buClr>
                <a:srgbClr val="A6A6A6"/>
              </a:buClr>
              <a:buSzPts val="900"/>
              <a:buFont typeface="Arial"/>
              <a:buNone/>
              <a:defRPr sz="1200">
                <a:solidFill>
                  <a:srgbClr val="A6A6A6"/>
                </a:solidFill>
              </a:defRPr>
            </a:lvl8pPr>
            <a:lvl9pPr marL="0" lvl="8" indent="0" algn="r" rtl="0">
              <a:lnSpc>
                <a:spcPct val="100000"/>
              </a:lnSpc>
              <a:spcBef>
                <a:spcPts val="0"/>
              </a:spcBef>
              <a:spcAft>
                <a:spcPts val="0"/>
              </a:spcAft>
              <a:buClr>
                <a:srgbClr val="A6A6A6"/>
              </a:buClr>
              <a:buSzPts val="9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elpagina + Beeld">
  <p:cSld name="Titelpagina + Beeld">
    <p:spTree>
      <p:nvGrpSpPr>
        <p:cNvPr id="1" name="Shape 41"/>
        <p:cNvGrpSpPr/>
        <p:nvPr/>
      </p:nvGrpSpPr>
      <p:grpSpPr>
        <a:xfrm>
          <a:off x="0" y="0"/>
          <a:ext cx="0" cy="0"/>
          <a:chOff x="0" y="0"/>
          <a:chExt cx="0" cy="0"/>
        </a:xfrm>
      </p:grpSpPr>
      <p:grpSp>
        <p:nvGrpSpPr>
          <p:cNvPr id="42" name="Google Shape;42;p31"/>
          <p:cNvGrpSpPr/>
          <p:nvPr/>
        </p:nvGrpSpPr>
        <p:grpSpPr>
          <a:xfrm>
            <a:off x="2982508" y="-1228654"/>
            <a:ext cx="6226980" cy="490403"/>
            <a:chOff x="-3" y="1"/>
            <a:chExt cx="6226979" cy="490401"/>
          </a:xfrm>
        </p:grpSpPr>
        <p:sp>
          <p:nvSpPr>
            <p:cNvPr id="43" name="Google Shape;43;p31"/>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44" name="Google Shape;44;p31"/>
            <p:cNvGrpSpPr/>
            <p:nvPr/>
          </p:nvGrpSpPr>
          <p:grpSpPr>
            <a:xfrm>
              <a:off x="-3" y="1"/>
              <a:ext cx="6226977" cy="211383"/>
              <a:chOff x="0" y="-1"/>
              <a:chExt cx="6226976" cy="211382"/>
            </a:xfrm>
          </p:grpSpPr>
          <p:sp>
            <p:nvSpPr>
              <p:cNvPr id="45" name="Google Shape;45;p31"/>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 name="Google Shape;46;p31"/>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 name="Google Shape;47;p31"/>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31"/>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 name="Google Shape;49;p31"/>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 name="Google Shape;50;p31"/>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 name="Google Shape;51;p31"/>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 name="Google Shape;52;p31"/>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 name="Google Shape;53;p31"/>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 name="Google Shape;54;p31"/>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55" name="Google Shape;55;p31"/>
          <p:cNvGrpSpPr/>
          <p:nvPr/>
        </p:nvGrpSpPr>
        <p:grpSpPr>
          <a:xfrm>
            <a:off x="698501" y="5884313"/>
            <a:ext cx="1454913" cy="577169"/>
            <a:chOff x="0" y="-1"/>
            <a:chExt cx="1454912" cy="577167"/>
          </a:xfrm>
        </p:grpSpPr>
        <p:sp>
          <p:nvSpPr>
            <p:cNvPr id="56" name="Google Shape;56;p31"/>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 name="Google Shape;57;p31"/>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 name="Google Shape;58;p31"/>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 name="Google Shape;59;p31"/>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 name="Google Shape;60;p31"/>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 name="Google Shape;61;p31"/>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 name="Google Shape;62;p31"/>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 name="Google Shape;63;p31"/>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64" name="Google Shape;64;p31"/>
          <p:cNvSpPr/>
          <p:nvPr/>
        </p:nvSpPr>
        <p:spPr>
          <a:xfrm>
            <a:off x="-12032" y="-1"/>
            <a:ext cx="12204032" cy="6858001"/>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 name="Google Shape;65;p31"/>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Titelpagina + Beeld</a:t>
            </a:r>
            <a:endParaRPr sz="1400" b="0" i="0" u="none" strike="noStrike" cap="none">
              <a:solidFill>
                <a:srgbClr val="000000"/>
              </a:solidFill>
              <a:latin typeface="Arial"/>
              <a:ea typeface="Arial"/>
              <a:cs typeface="Arial"/>
              <a:sym typeface="Arial"/>
            </a:endParaRPr>
          </a:p>
        </p:txBody>
      </p:sp>
      <p:sp>
        <p:nvSpPr>
          <p:cNvPr id="66" name="Google Shape;66;p31"/>
          <p:cNvSpPr>
            <a:spLocks noGrp="1"/>
          </p:cNvSpPr>
          <p:nvPr>
            <p:ph type="pic" idx="2"/>
          </p:nvPr>
        </p:nvSpPr>
        <p:spPr>
          <a:xfrm>
            <a:off x="4852465" y="0"/>
            <a:ext cx="7339534" cy="6858000"/>
          </a:xfrm>
          <a:prstGeom prst="rect">
            <a:avLst/>
          </a:prstGeom>
          <a:noFill/>
          <a:ln>
            <a:noFill/>
          </a:ln>
        </p:spPr>
      </p:sp>
      <p:sp>
        <p:nvSpPr>
          <p:cNvPr id="67" name="Google Shape;67;p31"/>
          <p:cNvSpPr txBox="1">
            <a:spLocks noGrp="1"/>
          </p:cNvSpPr>
          <p:nvPr>
            <p:ph type="body" idx="1"/>
          </p:nvPr>
        </p:nvSpPr>
        <p:spPr>
          <a:xfrm>
            <a:off x="698500" y="4883660"/>
            <a:ext cx="3729203" cy="248473"/>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200"/>
              </a:spcBef>
              <a:spcAft>
                <a:spcPts val="0"/>
              </a:spcAft>
              <a:buClr>
                <a:srgbClr val="FFFFFF"/>
              </a:buClr>
              <a:buSzPts val="1600"/>
              <a:buFont typeface="Arial"/>
              <a:buNone/>
              <a:defRPr b="1">
                <a:solidFill>
                  <a:srgbClr val="FFFFFF"/>
                </a:solidFill>
              </a:defRPr>
            </a:lvl1pPr>
            <a:lvl2pPr marL="914400" lvl="1" indent="-228600" algn="l">
              <a:lnSpc>
                <a:spcPct val="90000"/>
              </a:lnSpc>
              <a:spcBef>
                <a:spcPts val="1200"/>
              </a:spcBef>
              <a:spcAft>
                <a:spcPts val="0"/>
              </a:spcAft>
              <a:buClr>
                <a:srgbClr val="FFFFFF"/>
              </a:buClr>
              <a:buSzPts val="1600"/>
              <a:buFont typeface="Arial"/>
              <a:buNone/>
              <a:defRPr b="1">
                <a:solidFill>
                  <a:srgbClr val="FFFFFF"/>
                </a:solidFill>
              </a:defRPr>
            </a:lvl2pPr>
            <a:lvl3pPr marL="1371600" lvl="2" indent="-228600" algn="l">
              <a:lnSpc>
                <a:spcPct val="90000"/>
              </a:lnSpc>
              <a:spcBef>
                <a:spcPts val="1200"/>
              </a:spcBef>
              <a:spcAft>
                <a:spcPts val="0"/>
              </a:spcAft>
              <a:buClr>
                <a:srgbClr val="FFFFFF"/>
              </a:buClr>
              <a:buSzPts val="1600"/>
              <a:buFont typeface="Arial"/>
              <a:buNone/>
              <a:defRPr b="1">
                <a:solidFill>
                  <a:srgbClr val="FFFFFF"/>
                </a:solidFill>
              </a:defRPr>
            </a:lvl3pPr>
            <a:lvl4pPr marL="1828800" lvl="3" indent="-228600" algn="l">
              <a:lnSpc>
                <a:spcPct val="90000"/>
              </a:lnSpc>
              <a:spcBef>
                <a:spcPts val="1200"/>
              </a:spcBef>
              <a:spcAft>
                <a:spcPts val="0"/>
              </a:spcAft>
              <a:buClr>
                <a:srgbClr val="FFFFFF"/>
              </a:buClr>
              <a:buSzPts val="1600"/>
              <a:buFont typeface="Arial"/>
              <a:buNone/>
              <a:defRPr b="1">
                <a:solidFill>
                  <a:srgbClr val="FFFFFF"/>
                </a:solidFill>
              </a:defRPr>
            </a:lvl4pPr>
            <a:lvl5pPr marL="2286000" lvl="4" indent="-228600" algn="l">
              <a:lnSpc>
                <a:spcPct val="90000"/>
              </a:lnSpc>
              <a:spcBef>
                <a:spcPts val="1200"/>
              </a:spcBef>
              <a:spcAft>
                <a:spcPts val="0"/>
              </a:spcAft>
              <a:buClr>
                <a:srgbClr val="FFFFFF"/>
              </a:buClr>
              <a:buSzPts val="1600"/>
              <a:buFont typeface="Arial"/>
              <a:buNone/>
              <a:defRPr b="1">
                <a:solidFill>
                  <a:srgbClr val="FFFFFF"/>
                </a:solidFill>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68" name="Google Shape;68;p31"/>
          <p:cNvSpPr txBox="1">
            <a:spLocks noGrp="1"/>
          </p:cNvSpPr>
          <p:nvPr>
            <p:ph type="body" idx="3"/>
          </p:nvPr>
        </p:nvSpPr>
        <p:spPr>
          <a:xfrm>
            <a:off x="698498" y="1413981"/>
            <a:ext cx="3729206" cy="2925403"/>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500"/>
              </a:spcBef>
              <a:spcAft>
                <a:spcPts val="0"/>
              </a:spcAft>
              <a:buClr>
                <a:srgbClr val="FFFFFF"/>
              </a:buClr>
              <a:buSzPts val="3800"/>
              <a:buFont typeface="Roboto Slab"/>
              <a:buNone/>
              <a:defRPr sz="3800">
                <a:solidFill>
                  <a:srgbClr val="FFFFFF"/>
                </a:solidFill>
                <a:latin typeface="Roboto Slab"/>
                <a:ea typeface="Roboto Slab"/>
                <a:cs typeface="Roboto Slab"/>
                <a:sym typeface="Roboto Slab"/>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69" name="Google Shape;69;p31"/>
          <p:cNvSpPr txBox="1">
            <a:spLocks noGrp="1"/>
          </p:cNvSpPr>
          <p:nvPr>
            <p:ph type="body" idx="4"/>
          </p:nvPr>
        </p:nvSpPr>
        <p:spPr>
          <a:xfrm>
            <a:off x="698500" y="5377708"/>
            <a:ext cx="1454400" cy="7201"/>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90000"/>
              </a:lnSpc>
              <a:spcBef>
                <a:spcPts val="400"/>
              </a:spcBef>
              <a:spcAft>
                <a:spcPts val="0"/>
              </a:spcAft>
              <a:buClr>
                <a:srgbClr val="000000"/>
              </a:buClr>
              <a:buSzPts val="640"/>
              <a:buFont typeface="Arial"/>
              <a:buNone/>
              <a:defRPr sz="640"/>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70" name="Google Shape;70;p31"/>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71" name="Google Shape;71;p31"/>
          <p:cNvPicPr preferRelativeResize="0"/>
          <p:nvPr/>
        </p:nvPicPr>
        <p:blipFill rotWithShape="1">
          <a:blip r:embed="rId2">
            <a:alphaModFix/>
          </a:blip>
          <a:srcRect/>
          <a:stretch/>
        </p:blipFill>
        <p:spPr>
          <a:xfrm>
            <a:off x="694800" y="5846400"/>
            <a:ext cx="1461599" cy="10330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ekst (Blauw)">
  <p:cSld name="1_Tekst (Blauw)">
    <p:spTree>
      <p:nvGrpSpPr>
        <p:cNvPr id="1" name="Shape 72"/>
        <p:cNvGrpSpPr/>
        <p:nvPr/>
      </p:nvGrpSpPr>
      <p:grpSpPr>
        <a:xfrm>
          <a:off x="0" y="0"/>
          <a:ext cx="0" cy="0"/>
          <a:chOff x="0" y="0"/>
          <a:chExt cx="0" cy="0"/>
        </a:xfrm>
      </p:grpSpPr>
      <p:sp>
        <p:nvSpPr>
          <p:cNvPr id="73" name="Google Shape;73;p32"/>
          <p:cNvSpPr/>
          <p:nvPr/>
        </p:nvSpPr>
        <p:spPr>
          <a:xfrm>
            <a:off x="-10750" y="0"/>
            <a:ext cx="1220275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4" name="Google Shape;74;p32"/>
          <p:cNvSpPr txBox="1">
            <a:spLocks noGrp="1"/>
          </p:cNvSpPr>
          <p:nvPr>
            <p:ph type="body" idx="1"/>
          </p:nvPr>
        </p:nvSpPr>
        <p:spPr>
          <a:xfrm>
            <a:off x="2" y="-11608"/>
            <a:ext cx="12191998" cy="6869608"/>
          </a:xfrm>
          <a:prstGeom prst="rect">
            <a:avLst/>
          </a:prstGeom>
          <a:solidFill>
            <a:srgbClr val="00B7D3"/>
          </a:solid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SzPts val="1600"/>
              <a:buFont typeface="Arial"/>
              <a:buNone/>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75" name="Google Shape;75;p32"/>
          <p:cNvSpPr txBox="1">
            <a:spLocks noGrp="1"/>
          </p:cNvSpPr>
          <p:nvPr>
            <p:ph type="body" idx="2"/>
          </p:nvPr>
        </p:nvSpPr>
        <p:spPr>
          <a:xfrm>
            <a:off x="698499" y="718513"/>
            <a:ext cx="10798175" cy="5229851"/>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200"/>
              </a:spcBef>
              <a:spcAft>
                <a:spcPts val="0"/>
              </a:spcAft>
              <a:buClr>
                <a:schemeClr val="lt1"/>
              </a:buClr>
              <a:buSzPts val="4400"/>
              <a:buFont typeface="Calibri"/>
              <a:buNone/>
              <a:defRPr sz="4400" i="0">
                <a:solidFill>
                  <a:schemeClr val="lt1"/>
                </a:solidFill>
                <a:latin typeface="Calibri"/>
                <a:ea typeface="Calibri"/>
                <a:cs typeface="Calibri"/>
                <a:sym typeface="Calibri"/>
              </a:defRPr>
            </a:lvl1pPr>
            <a:lvl2pPr marL="914400" lvl="1" indent="-228600" algn="ctr">
              <a:lnSpc>
                <a:spcPct val="90000"/>
              </a:lnSpc>
              <a:spcBef>
                <a:spcPts val="1200"/>
              </a:spcBef>
              <a:spcAft>
                <a:spcPts val="0"/>
              </a:spcAft>
              <a:buClr>
                <a:schemeClr val="lt1"/>
              </a:buClr>
              <a:buSzPts val="3600"/>
              <a:buFont typeface="Arial"/>
              <a:buNone/>
              <a:defRPr sz="3600" i="0">
                <a:solidFill>
                  <a:schemeClr val="lt1"/>
                </a:solidFill>
              </a:defRPr>
            </a:lvl2pPr>
            <a:lvl3pPr marL="1371600" lvl="2" indent="-228600" algn="ctr">
              <a:lnSpc>
                <a:spcPct val="90000"/>
              </a:lnSpc>
              <a:spcBef>
                <a:spcPts val="1200"/>
              </a:spcBef>
              <a:spcAft>
                <a:spcPts val="0"/>
              </a:spcAft>
              <a:buSzPts val="3600"/>
              <a:buFont typeface="Arial"/>
              <a:buNone/>
              <a:defRPr sz="3600" i="0">
                <a:solidFill>
                  <a:schemeClr val="lt1"/>
                </a:solidFill>
              </a:defRPr>
            </a:lvl3pPr>
            <a:lvl4pPr marL="1828800" lvl="3" indent="-228600" algn="ctr">
              <a:lnSpc>
                <a:spcPct val="90000"/>
              </a:lnSpc>
              <a:spcBef>
                <a:spcPts val="1200"/>
              </a:spcBef>
              <a:spcAft>
                <a:spcPts val="0"/>
              </a:spcAft>
              <a:buSzPts val="3600"/>
              <a:buFont typeface="Arial"/>
              <a:buNone/>
              <a:defRPr sz="3600" i="0">
                <a:solidFill>
                  <a:schemeClr val="lt1"/>
                </a:solidFill>
              </a:defRPr>
            </a:lvl4pPr>
            <a:lvl5pPr marL="2286000" lvl="4" indent="-228600" algn="ctr">
              <a:lnSpc>
                <a:spcPct val="90000"/>
              </a:lnSpc>
              <a:spcBef>
                <a:spcPts val="1200"/>
              </a:spcBef>
              <a:spcAft>
                <a:spcPts val="0"/>
              </a:spcAft>
              <a:buClr>
                <a:schemeClr val="lt1"/>
              </a:buClr>
              <a:buSzPts val="3600"/>
              <a:buFont typeface="Arial"/>
              <a:buNone/>
              <a:defRPr sz="3600" i="0">
                <a:solidFill>
                  <a:schemeClr val="lt1"/>
                </a:solidFill>
              </a:defRPr>
            </a:lvl5pPr>
            <a:lvl6pPr marL="2743200" lvl="5" indent="-228600" algn="ctr">
              <a:lnSpc>
                <a:spcPct val="90000"/>
              </a:lnSpc>
              <a:spcBef>
                <a:spcPts val="1200"/>
              </a:spcBef>
              <a:spcAft>
                <a:spcPts val="0"/>
              </a:spcAft>
              <a:buClr>
                <a:schemeClr val="lt1"/>
              </a:buClr>
              <a:buSzPts val="3600"/>
              <a:buFont typeface="Arial"/>
              <a:buNone/>
              <a:defRPr sz="3600" i="0">
                <a:solidFill>
                  <a:schemeClr val="lt1"/>
                </a:solidFill>
              </a:defRPr>
            </a:lvl6pPr>
            <a:lvl7pPr marL="3200400" lvl="6" indent="-228600" algn="ctr">
              <a:lnSpc>
                <a:spcPct val="90000"/>
              </a:lnSpc>
              <a:spcBef>
                <a:spcPts val="1200"/>
              </a:spcBef>
              <a:spcAft>
                <a:spcPts val="0"/>
              </a:spcAft>
              <a:buClr>
                <a:schemeClr val="lt1"/>
              </a:buClr>
              <a:buSzPts val="3600"/>
              <a:buFont typeface="Arial"/>
              <a:buNone/>
              <a:defRPr sz="3600" i="0">
                <a:solidFill>
                  <a:schemeClr val="lt1"/>
                </a:solidFill>
              </a:defRPr>
            </a:lvl7pPr>
            <a:lvl8pPr marL="3657600" lvl="7" indent="-228600" algn="ctr">
              <a:lnSpc>
                <a:spcPct val="90000"/>
              </a:lnSpc>
              <a:spcBef>
                <a:spcPts val="1200"/>
              </a:spcBef>
              <a:spcAft>
                <a:spcPts val="0"/>
              </a:spcAft>
              <a:buSzPts val="3600"/>
              <a:buFont typeface="Arial"/>
              <a:buNone/>
              <a:defRPr sz="3600" i="0">
                <a:solidFill>
                  <a:schemeClr val="lt1"/>
                </a:solidFill>
              </a:defRPr>
            </a:lvl8pPr>
            <a:lvl9pPr marL="4114800" lvl="8" indent="-228600" algn="ctr">
              <a:lnSpc>
                <a:spcPct val="90000"/>
              </a:lnSpc>
              <a:spcBef>
                <a:spcPts val="1200"/>
              </a:spcBef>
              <a:spcAft>
                <a:spcPts val="0"/>
              </a:spcAft>
              <a:buSzPts val="3600"/>
              <a:buFont typeface="Arial"/>
              <a:buNone/>
              <a:defRPr sz="3600" i="0">
                <a:solidFill>
                  <a:schemeClr val="lt1"/>
                </a:solidFill>
              </a:defRPr>
            </a:lvl9pPr>
          </a:lstStyle>
          <a:p>
            <a:endParaRPr/>
          </a:p>
        </p:txBody>
      </p:sp>
      <p:pic>
        <p:nvPicPr>
          <p:cNvPr id="76" name="Google Shape;76;p32"/>
          <p:cNvPicPr preferRelativeResize="0"/>
          <p:nvPr/>
        </p:nvPicPr>
        <p:blipFill rotWithShape="1">
          <a:blip r:embed="rId2">
            <a:alphaModFix/>
          </a:blip>
          <a:srcRect/>
          <a:stretch/>
        </p:blipFill>
        <p:spPr>
          <a:xfrm>
            <a:off x="694800" y="5846400"/>
            <a:ext cx="1461599" cy="1033080"/>
          </a:xfrm>
          <a:prstGeom prst="rect">
            <a:avLst/>
          </a:prstGeom>
          <a:noFill/>
          <a:ln>
            <a:noFill/>
          </a:ln>
        </p:spPr>
      </p:pic>
      <p:sp>
        <p:nvSpPr>
          <p:cNvPr id="77" name="Google Shape;77;p32"/>
          <p:cNvSpPr txBox="1">
            <a:spLocks noGrp="1"/>
          </p:cNvSpPr>
          <p:nvPr>
            <p:ph type="sldNum" idx="12"/>
          </p:nvPr>
        </p:nvSpPr>
        <p:spPr>
          <a:xfrm>
            <a:off x="11409045" y="6333134"/>
            <a:ext cx="731700" cy="2001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ekst">
  <p:cSld name="Tekst">
    <p:spTree>
      <p:nvGrpSpPr>
        <p:cNvPr id="1" name="Shape 78"/>
        <p:cNvGrpSpPr/>
        <p:nvPr/>
      </p:nvGrpSpPr>
      <p:grpSpPr>
        <a:xfrm>
          <a:off x="0" y="0"/>
          <a:ext cx="0" cy="0"/>
          <a:chOff x="0" y="0"/>
          <a:chExt cx="0" cy="0"/>
        </a:xfrm>
      </p:grpSpPr>
      <p:grpSp>
        <p:nvGrpSpPr>
          <p:cNvPr id="79" name="Google Shape;79;p33"/>
          <p:cNvGrpSpPr/>
          <p:nvPr/>
        </p:nvGrpSpPr>
        <p:grpSpPr>
          <a:xfrm>
            <a:off x="2982508" y="-1228654"/>
            <a:ext cx="6226980" cy="490403"/>
            <a:chOff x="-3" y="1"/>
            <a:chExt cx="6226979" cy="490401"/>
          </a:xfrm>
        </p:grpSpPr>
        <p:sp>
          <p:nvSpPr>
            <p:cNvPr id="80" name="Google Shape;80;p33"/>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81" name="Google Shape;81;p33"/>
            <p:cNvGrpSpPr/>
            <p:nvPr/>
          </p:nvGrpSpPr>
          <p:grpSpPr>
            <a:xfrm>
              <a:off x="-3" y="1"/>
              <a:ext cx="6226977" cy="211383"/>
              <a:chOff x="0" y="-1"/>
              <a:chExt cx="6226976" cy="211382"/>
            </a:xfrm>
          </p:grpSpPr>
          <p:sp>
            <p:nvSpPr>
              <p:cNvPr id="82" name="Google Shape;82;p33"/>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33"/>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33"/>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 name="Google Shape;85;p33"/>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 name="Google Shape;86;p33"/>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 name="Google Shape;87;p33"/>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 name="Google Shape;88;p33"/>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9" name="Google Shape;89;p33"/>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0" name="Google Shape;90;p33"/>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1" name="Google Shape;91;p33"/>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92" name="Google Shape;92;p33"/>
          <p:cNvGrpSpPr/>
          <p:nvPr/>
        </p:nvGrpSpPr>
        <p:grpSpPr>
          <a:xfrm>
            <a:off x="698501" y="5884313"/>
            <a:ext cx="1454913" cy="577169"/>
            <a:chOff x="0" y="-1"/>
            <a:chExt cx="1454912" cy="577167"/>
          </a:xfrm>
        </p:grpSpPr>
        <p:sp>
          <p:nvSpPr>
            <p:cNvPr id="93" name="Google Shape;93;p33"/>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 name="Google Shape;94;p33"/>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5" name="Google Shape;95;p33"/>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6" name="Google Shape;96;p33"/>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7" name="Google Shape;97;p33"/>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8" name="Google Shape;98;p33"/>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9" name="Google Shape;99;p33"/>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 name="Google Shape;100;p33"/>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01" name="Google Shape;101;p33"/>
          <p:cNvSpPr txBox="1">
            <a:spLocks noGrp="1"/>
          </p:cNvSpPr>
          <p:nvPr>
            <p:ph type="title"/>
          </p:nvPr>
        </p:nvSpPr>
        <p:spPr>
          <a:xfrm>
            <a:off x="698500" y="741499"/>
            <a:ext cx="10775071"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2" name="Google Shape;102;p33"/>
          <p:cNvSpPr txBox="1">
            <a:spLocks noGrp="1"/>
          </p:cNvSpPr>
          <p:nvPr>
            <p:ph type="body" idx="1"/>
          </p:nvPr>
        </p:nvSpPr>
        <p:spPr>
          <a:xfrm>
            <a:off x="698500" y="1591900"/>
            <a:ext cx="10773500" cy="4356464"/>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103" name="Google Shape;103;p33"/>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
        <p:nvSpPr>
          <p:cNvPr id="104" name="Google Shape;104;p33"/>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Tekst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ekst en Grafiek">
  <p:cSld name="Tekst en Grafiek">
    <p:spTree>
      <p:nvGrpSpPr>
        <p:cNvPr id="1" name="Shape 105"/>
        <p:cNvGrpSpPr/>
        <p:nvPr/>
      </p:nvGrpSpPr>
      <p:grpSpPr>
        <a:xfrm>
          <a:off x="0" y="0"/>
          <a:ext cx="0" cy="0"/>
          <a:chOff x="0" y="0"/>
          <a:chExt cx="0" cy="0"/>
        </a:xfrm>
      </p:grpSpPr>
      <p:grpSp>
        <p:nvGrpSpPr>
          <p:cNvPr id="106" name="Google Shape;106;p34"/>
          <p:cNvGrpSpPr/>
          <p:nvPr/>
        </p:nvGrpSpPr>
        <p:grpSpPr>
          <a:xfrm>
            <a:off x="2982508" y="-1228654"/>
            <a:ext cx="6226980" cy="490403"/>
            <a:chOff x="-3" y="1"/>
            <a:chExt cx="6226979" cy="490401"/>
          </a:xfrm>
        </p:grpSpPr>
        <p:sp>
          <p:nvSpPr>
            <p:cNvPr id="107" name="Google Shape;107;p34"/>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08" name="Google Shape;108;p34"/>
            <p:cNvGrpSpPr/>
            <p:nvPr/>
          </p:nvGrpSpPr>
          <p:grpSpPr>
            <a:xfrm>
              <a:off x="-3" y="1"/>
              <a:ext cx="6226977" cy="211383"/>
              <a:chOff x="0" y="-1"/>
              <a:chExt cx="6226976" cy="211382"/>
            </a:xfrm>
          </p:grpSpPr>
          <p:sp>
            <p:nvSpPr>
              <p:cNvPr id="109" name="Google Shape;109;p34"/>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0" name="Google Shape;110;p34"/>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 name="Google Shape;111;p34"/>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 name="Google Shape;112;p34"/>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 name="Google Shape;113;p34"/>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4" name="Google Shape;114;p34"/>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 name="Google Shape;115;p34"/>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 name="Google Shape;116;p34"/>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 name="Google Shape;117;p34"/>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8" name="Google Shape;118;p34"/>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19" name="Google Shape;119;p34"/>
          <p:cNvGrpSpPr/>
          <p:nvPr/>
        </p:nvGrpSpPr>
        <p:grpSpPr>
          <a:xfrm>
            <a:off x="698501" y="5884313"/>
            <a:ext cx="1454913" cy="577169"/>
            <a:chOff x="0" y="-1"/>
            <a:chExt cx="1454912" cy="577167"/>
          </a:xfrm>
        </p:grpSpPr>
        <p:sp>
          <p:nvSpPr>
            <p:cNvPr id="120" name="Google Shape;120;p34"/>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1" name="Google Shape;121;p34"/>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2" name="Google Shape;122;p34"/>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3" name="Google Shape;123;p34"/>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4" name="Google Shape;124;p34"/>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 name="Google Shape;125;p34"/>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 name="Google Shape;126;p34"/>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 name="Google Shape;127;p34"/>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28" name="Google Shape;128;p34"/>
          <p:cNvSpPr/>
          <p:nvPr/>
        </p:nvSpPr>
        <p:spPr>
          <a:xfrm>
            <a:off x="-12032" y="0"/>
            <a:ext cx="4467918"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p34"/>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Tekst en Grafiek</a:t>
            </a:r>
            <a:endParaRPr sz="1400" b="0" i="0" u="none" strike="noStrike" cap="none">
              <a:solidFill>
                <a:srgbClr val="000000"/>
              </a:solidFill>
              <a:latin typeface="Arial"/>
              <a:ea typeface="Arial"/>
              <a:cs typeface="Arial"/>
              <a:sym typeface="Arial"/>
            </a:endParaRPr>
          </a:p>
        </p:txBody>
      </p:sp>
      <p:sp>
        <p:nvSpPr>
          <p:cNvPr id="130" name="Google Shape;130;p34"/>
          <p:cNvSpPr txBox="1">
            <a:spLocks noGrp="1"/>
          </p:cNvSpPr>
          <p:nvPr>
            <p:ph type="title"/>
          </p:nvPr>
        </p:nvSpPr>
        <p:spPr>
          <a:xfrm>
            <a:off x="698500" y="741499"/>
            <a:ext cx="3147786"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200"/>
              <a:buFont typeface="Roboto Slab"/>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31" name="Google Shape;131;p34"/>
          <p:cNvSpPr txBox="1">
            <a:spLocks noGrp="1"/>
          </p:cNvSpPr>
          <p:nvPr>
            <p:ph type="body" idx="1"/>
          </p:nvPr>
        </p:nvSpPr>
        <p:spPr>
          <a:xfrm>
            <a:off x="698500" y="1591900"/>
            <a:ext cx="3147786" cy="4356464"/>
          </a:xfrm>
          <a:prstGeom prst="rect">
            <a:avLst/>
          </a:prstGeom>
          <a:noFill/>
          <a:ln>
            <a:noFill/>
          </a:ln>
        </p:spPr>
        <p:txBody>
          <a:bodyPr spcFirstLastPara="1" wrap="square" lIns="0" tIns="0" rIns="0" bIns="0" anchor="t" anchorCtr="0">
            <a:normAutofit/>
          </a:bodyPr>
          <a:lstStyle>
            <a:lvl1pPr marL="457200" lvl="0" indent="-330200" algn="l">
              <a:lnSpc>
                <a:spcPct val="90000"/>
              </a:lnSpc>
              <a:spcBef>
                <a:spcPts val="1200"/>
              </a:spcBef>
              <a:spcAft>
                <a:spcPts val="0"/>
              </a:spcAft>
              <a:buClr>
                <a:srgbClr val="FFFFFF"/>
              </a:buClr>
              <a:buSzPts val="1600"/>
              <a:buFont typeface="Arial"/>
              <a:buChar char="▪"/>
              <a:defRPr>
                <a:solidFill>
                  <a:srgbClr val="FFFFFF"/>
                </a:solidFill>
              </a:defRPr>
            </a:lvl1pPr>
            <a:lvl2pPr marL="914400" lvl="1" indent="-330200" algn="l">
              <a:lnSpc>
                <a:spcPct val="90000"/>
              </a:lnSpc>
              <a:spcBef>
                <a:spcPts val="1200"/>
              </a:spcBef>
              <a:spcAft>
                <a:spcPts val="0"/>
              </a:spcAft>
              <a:buClr>
                <a:srgbClr val="FFFFFF"/>
              </a:buClr>
              <a:buSzPts val="1600"/>
              <a:buFont typeface="Arial"/>
              <a:buChar char="▪"/>
              <a:defRPr>
                <a:solidFill>
                  <a:srgbClr val="FFFFFF"/>
                </a:solidFill>
              </a:defRPr>
            </a:lvl2pPr>
            <a:lvl3pPr marL="1371600" lvl="2" indent="-228600" algn="l">
              <a:lnSpc>
                <a:spcPct val="90000"/>
              </a:lnSpc>
              <a:spcBef>
                <a:spcPts val="1200"/>
              </a:spcBef>
              <a:spcAft>
                <a:spcPts val="0"/>
              </a:spcAft>
              <a:buClr>
                <a:srgbClr val="FFFFFF"/>
              </a:buClr>
              <a:buSzPts val="1600"/>
              <a:buNone/>
              <a:defRPr>
                <a:solidFill>
                  <a:srgbClr val="FFFFFF"/>
                </a:solidFill>
              </a:defRPr>
            </a:lvl3pPr>
            <a:lvl4pPr marL="1828800" lvl="3" indent="-228600" algn="l">
              <a:lnSpc>
                <a:spcPct val="90000"/>
              </a:lnSpc>
              <a:spcBef>
                <a:spcPts val="1200"/>
              </a:spcBef>
              <a:spcAft>
                <a:spcPts val="0"/>
              </a:spcAft>
              <a:buClr>
                <a:srgbClr val="FFFFFF"/>
              </a:buClr>
              <a:buSzPts val="1600"/>
              <a:buNone/>
              <a:defRPr>
                <a:solidFill>
                  <a:srgbClr val="FFFFFF"/>
                </a:solidFill>
              </a:defRPr>
            </a:lvl4pPr>
            <a:lvl5pPr marL="2286000" lvl="4" indent="-330200" algn="l">
              <a:lnSpc>
                <a:spcPct val="90000"/>
              </a:lnSpc>
              <a:spcBef>
                <a:spcPts val="1200"/>
              </a:spcBef>
              <a:spcAft>
                <a:spcPts val="0"/>
              </a:spcAft>
              <a:buClr>
                <a:srgbClr val="FFFFFF"/>
              </a:buClr>
              <a:buSzPts val="1600"/>
              <a:buAutoNum type="arabicPeriod"/>
              <a:defRPr>
                <a:solidFill>
                  <a:srgbClr val="FFFFFF"/>
                </a:solidFill>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132" name="Google Shape;132;p34"/>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133" name="Google Shape;133;p34"/>
          <p:cNvPicPr preferRelativeResize="0"/>
          <p:nvPr/>
        </p:nvPicPr>
        <p:blipFill rotWithShape="1">
          <a:blip r:embed="rId2">
            <a:alphaModFix/>
          </a:blip>
          <a:srcRect/>
          <a:stretch/>
        </p:blipFill>
        <p:spPr>
          <a:xfrm>
            <a:off x="694800" y="5846400"/>
            <a:ext cx="1461599" cy="10330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ekst" type="tx">
  <p:cSld name="TITLE_AND_BODY">
    <p:spTree>
      <p:nvGrpSpPr>
        <p:cNvPr id="1" name="Shape 148"/>
        <p:cNvGrpSpPr/>
        <p:nvPr/>
      </p:nvGrpSpPr>
      <p:grpSpPr>
        <a:xfrm>
          <a:off x="0" y="0"/>
          <a:ext cx="0" cy="0"/>
          <a:chOff x="0" y="0"/>
          <a:chExt cx="0" cy="0"/>
        </a:xfrm>
      </p:grpSpPr>
      <p:grpSp>
        <p:nvGrpSpPr>
          <p:cNvPr id="149" name="Google Shape;149;p16"/>
          <p:cNvGrpSpPr/>
          <p:nvPr/>
        </p:nvGrpSpPr>
        <p:grpSpPr>
          <a:xfrm>
            <a:off x="2982511" y="-1228776"/>
            <a:ext cx="6227100" cy="490523"/>
            <a:chOff x="0" y="-120"/>
            <a:chExt cx="6227100" cy="490522"/>
          </a:xfrm>
        </p:grpSpPr>
        <p:sp>
          <p:nvSpPr>
            <p:cNvPr id="150" name="Google Shape;150;p16"/>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51" name="Google Shape;151;p16"/>
            <p:cNvGrpSpPr/>
            <p:nvPr/>
          </p:nvGrpSpPr>
          <p:grpSpPr>
            <a:xfrm>
              <a:off x="-1" y="-120"/>
              <a:ext cx="6227011" cy="211502"/>
              <a:chOff x="0" y="-120"/>
              <a:chExt cx="6227011" cy="211502"/>
            </a:xfrm>
          </p:grpSpPr>
          <p:sp>
            <p:nvSpPr>
              <p:cNvPr id="152" name="Google Shape;152;p16"/>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 name="Google Shape;153;p16"/>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 name="Google Shape;154;p16"/>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 name="Google Shape;155;p16"/>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 name="Google Shape;156;p16"/>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 name="Google Shape;157;p16"/>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 name="Google Shape;158;p16"/>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 name="Google Shape;159;p16"/>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 name="Google Shape;160;p16"/>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 name="Google Shape;161;p16"/>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162" name="Google Shape;162;p16"/>
          <p:cNvGrpSpPr/>
          <p:nvPr/>
        </p:nvGrpSpPr>
        <p:grpSpPr>
          <a:xfrm>
            <a:off x="698502" y="5884314"/>
            <a:ext cx="1454900" cy="577193"/>
            <a:chOff x="0" y="-1"/>
            <a:chExt cx="1454900" cy="577193"/>
          </a:xfrm>
        </p:grpSpPr>
        <p:sp>
          <p:nvSpPr>
            <p:cNvPr id="163" name="Google Shape;163;p16"/>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 name="Google Shape;164;p16"/>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 name="Google Shape;165;p16"/>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 name="Google Shape;166;p16"/>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 name="Google Shape;167;p16"/>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 name="Google Shape;168;p16"/>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 name="Google Shape;169;p16"/>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 name="Google Shape;170;p16"/>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71" name="Google Shape;171;p16"/>
          <p:cNvSpPr txBox="1">
            <a:spLocks noGrp="1"/>
          </p:cNvSpPr>
          <p:nvPr>
            <p:ph type="title"/>
          </p:nvPr>
        </p:nvSpPr>
        <p:spPr>
          <a:xfrm>
            <a:off x="698500" y="741499"/>
            <a:ext cx="10775200" cy="4904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accent1"/>
              </a:buClr>
              <a:buSzPts val="1400"/>
              <a:buNone/>
              <a:defRPr/>
            </a:lvl1pPr>
            <a:lvl2pPr lvl="1" algn="l" rtl="0">
              <a:lnSpc>
                <a:spcPct val="90000"/>
              </a:lnSpc>
              <a:spcBef>
                <a:spcPts val="0"/>
              </a:spcBef>
              <a:spcAft>
                <a:spcPts val="0"/>
              </a:spcAft>
              <a:buClr>
                <a:schemeClr val="accent1"/>
              </a:buClr>
              <a:buSzPts val="1400"/>
              <a:buNone/>
              <a:defRPr/>
            </a:lvl2pPr>
            <a:lvl3pPr lvl="2" algn="l" rtl="0">
              <a:lnSpc>
                <a:spcPct val="90000"/>
              </a:lnSpc>
              <a:spcBef>
                <a:spcPts val="0"/>
              </a:spcBef>
              <a:spcAft>
                <a:spcPts val="0"/>
              </a:spcAft>
              <a:buClr>
                <a:schemeClr val="accent1"/>
              </a:buClr>
              <a:buSzPts val="1400"/>
              <a:buNone/>
              <a:defRPr/>
            </a:lvl3pPr>
            <a:lvl4pPr lvl="3" algn="l" rtl="0">
              <a:lnSpc>
                <a:spcPct val="90000"/>
              </a:lnSpc>
              <a:spcBef>
                <a:spcPts val="0"/>
              </a:spcBef>
              <a:spcAft>
                <a:spcPts val="0"/>
              </a:spcAft>
              <a:buClr>
                <a:schemeClr val="accent1"/>
              </a:buClr>
              <a:buSzPts val="1400"/>
              <a:buNone/>
              <a:defRPr/>
            </a:lvl4pPr>
            <a:lvl5pPr lvl="4" algn="l" rtl="0">
              <a:lnSpc>
                <a:spcPct val="90000"/>
              </a:lnSpc>
              <a:spcBef>
                <a:spcPts val="0"/>
              </a:spcBef>
              <a:spcAft>
                <a:spcPts val="0"/>
              </a:spcAft>
              <a:buClr>
                <a:schemeClr val="accent1"/>
              </a:buClr>
              <a:buSzPts val="1400"/>
              <a:buNone/>
              <a:defRPr/>
            </a:lvl5pPr>
            <a:lvl6pPr lvl="5" algn="l" rtl="0">
              <a:lnSpc>
                <a:spcPct val="90000"/>
              </a:lnSpc>
              <a:spcBef>
                <a:spcPts val="0"/>
              </a:spcBef>
              <a:spcAft>
                <a:spcPts val="0"/>
              </a:spcAft>
              <a:buClr>
                <a:schemeClr val="accent1"/>
              </a:buClr>
              <a:buSzPts val="1400"/>
              <a:buNone/>
              <a:defRPr/>
            </a:lvl6pPr>
            <a:lvl7pPr lvl="6" algn="l" rtl="0">
              <a:lnSpc>
                <a:spcPct val="90000"/>
              </a:lnSpc>
              <a:spcBef>
                <a:spcPts val="0"/>
              </a:spcBef>
              <a:spcAft>
                <a:spcPts val="0"/>
              </a:spcAft>
              <a:buClr>
                <a:schemeClr val="accent1"/>
              </a:buClr>
              <a:buSzPts val="1400"/>
              <a:buNone/>
              <a:defRPr/>
            </a:lvl7pPr>
            <a:lvl8pPr lvl="7" algn="l" rtl="0">
              <a:lnSpc>
                <a:spcPct val="90000"/>
              </a:lnSpc>
              <a:spcBef>
                <a:spcPts val="0"/>
              </a:spcBef>
              <a:spcAft>
                <a:spcPts val="0"/>
              </a:spcAft>
              <a:buClr>
                <a:schemeClr val="accent1"/>
              </a:buClr>
              <a:buSzPts val="1400"/>
              <a:buNone/>
              <a:defRPr/>
            </a:lvl8pPr>
            <a:lvl9pPr lvl="8" algn="l" rtl="0">
              <a:lnSpc>
                <a:spcPct val="90000"/>
              </a:lnSpc>
              <a:spcBef>
                <a:spcPts val="0"/>
              </a:spcBef>
              <a:spcAft>
                <a:spcPts val="0"/>
              </a:spcAft>
              <a:buClr>
                <a:schemeClr val="accent1"/>
              </a:buClr>
              <a:buSzPts val="1400"/>
              <a:buNone/>
              <a:defRPr/>
            </a:lvl9pPr>
          </a:lstStyle>
          <a:p>
            <a:endParaRPr/>
          </a:p>
        </p:txBody>
      </p:sp>
      <p:sp>
        <p:nvSpPr>
          <p:cNvPr id="172" name="Google Shape;172;p16"/>
          <p:cNvSpPr txBox="1">
            <a:spLocks noGrp="1"/>
          </p:cNvSpPr>
          <p:nvPr>
            <p:ph type="body" idx="1"/>
          </p:nvPr>
        </p:nvSpPr>
        <p:spPr>
          <a:xfrm>
            <a:off x="698500" y="1591900"/>
            <a:ext cx="10773600" cy="4356800"/>
          </a:xfrm>
          <a:prstGeom prst="rect">
            <a:avLst/>
          </a:prstGeom>
          <a:noFill/>
          <a:ln>
            <a:noFill/>
          </a:ln>
        </p:spPr>
        <p:txBody>
          <a:bodyPr spcFirstLastPara="1" wrap="square" lIns="0" tIns="0" rIns="0" bIns="0" anchor="t" anchorCtr="0">
            <a:normAutofit/>
          </a:bodyPr>
          <a:lstStyle>
            <a:lvl1pPr marL="609585" lvl="0" indent="-423323" algn="l" rtl="0">
              <a:lnSpc>
                <a:spcPct val="90000"/>
              </a:lnSpc>
              <a:spcBef>
                <a:spcPts val="1200"/>
              </a:spcBef>
              <a:spcAft>
                <a:spcPts val="0"/>
              </a:spcAft>
              <a:buSzPts val="1400"/>
              <a:buChar char="▪"/>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173" name="Google Shape;173;p16"/>
          <p:cNvSpPr txBox="1">
            <a:spLocks noGrp="1"/>
          </p:cNvSpPr>
          <p:nvPr>
            <p:ph type="sldNum" idx="12"/>
          </p:nvPr>
        </p:nvSpPr>
        <p:spPr>
          <a:xfrm>
            <a:off x="11289785" y="6153864"/>
            <a:ext cx="182000" cy="369332"/>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A6A6A6"/>
              </a:buClr>
              <a:buSzPts val="900"/>
              <a:buFont typeface="Arial"/>
              <a:buNone/>
              <a:defRPr sz="1200">
                <a:solidFill>
                  <a:srgbClr val="A6A6A6"/>
                </a:solidFill>
              </a:defRPr>
            </a:lvl1pPr>
            <a:lvl2pPr marL="0" lvl="1" indent="0" algn="r" rtl="0">
              <a:lnSpc>
                <a:spcPct val="100000"/>
              </a:lnSpc>
              <a:spcBef>
                <a:spcPts val="0"/>
              </a:spcBef>
              <a:spcAft>
                <a:spcPts val="0"/>
              </a:spcAft>
              <a:buClr>
                <a:srgbClr val="A6A6A6"/>
              </a:buClr>
              <a:buSzPts val="900"/>
              <a:buFont typeface="Arial"/>
              <a:buNone/>
              <a:defRPr sz="1200">
                <a:solidFill>
                  <a:srgbClr val="A6A6A6"/>
                </a:solidFill>
              </a:defRPr>
            </a:lvl2pPr>
            <a:lvl3pPr marL="0" lvl="2" indent="0" algn="r" rtl="0">
              <a:lnSpc>
                <a:spcPct val="100000"/>
              </a:lnSpc>
              <a:spcBef>
                <a:spcPts val="0"/>
              </a:spcBef>
              <a:spcAft>
                <a:spcPts val="0"/>
              </a:spcAft>
              <a:buClr>
                <a:srgbClr val="A6A6A6"/>
              </a:buClr>
              <a:buSzPts val="900"/>
              <a:buFont typeface="Arial"/>
              <a:buNone/>
              <a:defRPr sz="1200">
                <a:solidFill>
                  <a:srgbClr val="A6A6A6"/>
                </a:solidFill>
              </a:defRPr>
            </a:lvl3pPr>
            <a:lvl4pPr marL="0" lvl="3" indent="0" algn="r" rtl="0">
              <a:lnSpc>
                <a:spcPct val="100000"/>
              </a:lnSpc>
              <a:spcBef>
                <a:spcPts val="0"/>
              </a:spcBef>
              <a:spcAft>
                <a:spcPts val="0"/>
              </a:spcAft>
              <a:buClr>
                <a:srgbClr val="A6A6A6"/>
              </a:buClr>
              <a:buSzPts val="900"/>
              <a:buFont typeface="Arial"/>
              <a:buNone/>
              <a:defRPr sz="1200">
                <a:solidFill>
                  <a:srgbClr val="A6A6A6"/>
                </a:solidFill>
              </a:defRPr>
            </a:lvl4pPr>
            <a:lvl5pPr marL="0" lvl="4" indent="0" algn="r" rtl="0">
              <a:lnSpc>
                <a:spcPct val="100000"/>
              </a:lnSpc>
              <a:spcBef>
                <a:spcPts val="0"/>
              </a:spcBef>
              <a:spcAft>
                <a:spcPts val="0"/>
              </a:spcAft>
              <a:buClr>
                <a:srgbClr val="A6A6A6"/>
              </a:buClr>
              <a:buSzPts val="900"/>
              <a:buFont typeface="Arial"/>
              <a:buNone/>
              <a:defRPr sz="1200">
                <a:solidFill>
                  <a:srgbClr val="A6A6A6"/>
                </a:solidFill>
              </a:defRPr>
            </a:lvl5pPr>
            <a:lvl6pPr marL="0" lvl="5" indent="0" algn="r" rtl="0">
              <a:lnSpc>
                <a:spcPct val="100000"/>
              </a:lnSpc>
              <a:spcBef>
                <a:spcPts val="0"/>
              </a:spcBef>
              <a:spcAft>
                <a:spcPts val="0"/>
              </a:spcAft>
              <a:buClr>
                <a:srgbClr val="A6A6A6"/>
              </a:buClr>
              <a:buSzPts val="900"/>
              <a:buFont typeface="Arial"/>
              <a:buNone/>
              <a:defRPr sz="1200">
                <a:solidFill>
                  <a:srgbClr val="A6A6A6"/>
                </a:solidFill>
              </a:defRPr>
            </a:lvl6pPr>
            <a:lvl7pPr marL="0" lvl="6" indent="0" algn="r" rtl="0">
              <a:lnSpc>
                <a:spcPct val="100000"/>
              </a:lnSpc>
              <a:spcBef>
                <a:spcPts val="0"/>
              </a:spcBef>
              <a:spcAft>
                <a:spcPts val="0"/>
              </a:spcAft>
              <a:buClr>
                <a:srgbClr val="A6A6A6"/>
              </a:buClr>
              <a:buSzPts val="900"/>
              <a:buFont typeface="Arial"/>
              <a:buNone/>
              <a:defRPr sz="1200">
                <a:solidFill>
                  <a:srgbClr val="A6A6A6"/>
                </a:solidFill>
              </a:defRPr>
            </a:lvl7pPr>
            <a:lvl8pPr marL="0" lvl="7" indent="0" algn="r" rtl="0">
              <a:lnSpc>
                <a:spcPct val="100000"/>
              </a:lnSpc>
              <a:spcBef>
                <a:spcPts val="0"/>
              </a:spcBef>
              <a:spcAft>
                <a:spcPts val="0"/>
              </a:spcAft>
              <a:buClr>
                <a:srgbClr val="A6A6A6"/>
              </a:buClr>
              <a:buSzPts val="900"/>
              <a:buFont typeface="Arial"/>
              <a:buNone/>
              <a:defRPr sz="1200">
                <a:solidFill>
                  <a:srgbClr val="A6A6A6"/>
                </a:solidFill>
              </a:defRPr>
            </a:lvl8pPr>
            <a:lvl9pPr marL="0" lvl="8" indent="0" algn="r" rtl="0">
              <a:lnSpc>
                <a:spcPct val="100000"/>
              </a:lnSpc>
              <a:spcBef>
                <a:spcPts val="0"/>
              </a:spcBef>
              <a:spcAft>
                <a:spcPts val="0"/>
              </a:spcAft>
              <a:buClr>
                <a:srgbClr val="A6A6A6"/>
              </a:buClr>
              <a:buSzPts val="9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a:p>
        </p:txBody>
      </p:sp>
      <p:sp>
        <p:nvSpPr>
          <p:cNvPr id="174" name="Google Shape;174;p16"/>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Tekst</a:t>
            </a:r>
            <a:endParaRPr sz="1467"/>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ekst en Tabel">
  <p:cSld name="Tekst en Tabel">
    <p:spTree>
      <p:nvGrpSpPr>
        <p:cNvPr id="1" name="Shape 134"/>
        <p:cNvGrpSpPr/>
        <p:nvPr/>
      </p:nvGrpSpPr>
      <p:grpSpPr>
        <a:xfrm>
          <a:off x="0" y="0"/>
          <a:ext cx="0" cy="0"/>
          <a:chOff x="0" y="0"/>
          <a:chExt cx="0" cy="0"/>
        </a:xfrm>
      </p:grpSpPr>
      <p:grpSp>
        <p:nvGrpSpPr>
          <p:cNvPr id="135" name="Google Shape;135;p35"/>
          <p:cNvGrpSpPr/>
          <p:nvPr/>
        </p:nvGrpSpPr>
        <p:grpSpPr>
          <a:xfrm>
            <a:off x="2982508" y="-1228654"/>
            <a:ext cx="6226980" cy="490403"/>
            <a:chOff x="-3" y="1"/>
            <a:chExt cx="6226979" cy="490401"/>
          </a:xfrm>
        </p:grpSpPr>
        <p:sp>
          <p:nvSpPr>
            <p:cNvPr id="136" name="Google Shape;136;p35"/>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37" name="Google Shape;137;p35"/>
            <p:cNvGrpSpPr/>
            <p:nvPr/>
          </p:nvGrpSpPr>
          <p:grpSpPr>
            <a:xfrm>
              <a:off x="-3" y="1"/>
              <a:ext cx="6226977" cy="211383"/>
              <a:chOff x="0" y="-1"/>
              <a:chExt cx="6226976" cy="211382"/>
            </a:xfrm>
          </p:grpSpPr>
          <p:sp>
            <p:nvSpPr>
              <p:cNvPr id="138" name="Google Shape;138;p35"/>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9" name="Google Shape;139;p35"/>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0" name="Google Shape;140;p35"/>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1" name="Google Shape;141;p35"/>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2" name="Google Shape;142;p35"/>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 name="Google Shape;143;p35"/>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p35"/>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 name="Google Shape;145;p35"/>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6" name="Google Shape;146;p35"/>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 name="Google Shape;147;p35"/>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48" name="Google Shape;148;p35"/>
          <p:cNvGrpSpPr/>
          <p:nvPr/>
        </p:nvGrpSpPr>
        <p:grpSpPr>
          <a:xfrm>
            <a:off x="698501" y="5884313"/>
            <a:ext cx="1454913" cy="577169"/>
            <a:chOff x="0" y="-1"/>
            <a:chExt cx="1454912" cy="577167"/>
          </a:xfrm>
        </p:grpSpPr>
        <p:sp>
          <p:nvSpPr>
            <p:cNvPr id="149" name="Google Shape;149;p35"/>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0" name="Google Shape;150;p35"/>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1" name="Google Shape;151;p35"/>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2" name="Google Shape;152;p35"/>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 name="Google Shape;153;p35"/>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4" name="Google Shape;154;p35"/>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5" name="Google Shape;155;p35"/>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6" name="Google Shape;156;p35"/>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57" name="Google Shape;157;p35"/>
          <p:cNvSpPr/>
          <p:nvPr/>
        </p:nvSpPr>
        <p:spPr>
          <a:xfrm>
            <a:off x="-12032" y="0"/>
            <a:ext cx="4467918"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8" name="Google Shape;158;p35"/>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
        <p:nvSpPr>
          <p:cNvPr id="159" name="Google Shape;159;p35"/>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Tekst en Tabel</a:t>
            </a:r>
            <a:endParaRPr sz="1400" b="0" i="0" u="none" strike="noStrike" cap="none">
              <a:solidFill>
                <a:srgbClr val="000000"/>
              </a:solidFill>
              <a:latin typeface="Arial"/>
              <a:ea typeface="Arial"/>
              <a:cs typeface="Arial"/>
              <a:sym typeface="Arial"/>
            </a:endParaRPr>
          </a:p>
        </p:txBody>
      </p:sp>
      <p:sp>
        <p:nvSpPr>
          <p:cNvPr id="160" name="Google Shape;160;p35"/>
          <p:cNvSpPr txBox="1">
            <a:spLocks noGrp="1"/>
          </p:cNvSpPr>
          <p:nvPr>
            <p:ph type="title"/>
          </p:nvPr>
        </p:nvSpPr>
        <p:spPr>
          <a:xfrm>
            <a:off x="698500" y="741499"/>
            <a:ext cx="3147786"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200"/>
              <a:buFont typeface="Roboto Slab"/>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61" name="Google Shape;161;p35"/>
          <p:cNvSpPr txBox="1">
            <a:spLocks noGrp="1"/>
          </p:cNvSpPr>
          <p:nvPr>
            <p:ph type="body" idx="1"/>
          </p:nvPr>
        </p:nvSpPr>
        <p:spPr>
          <a:xfrm>
            <a:off x="698500" y="1591900"/>
            <a:ext cx="3147786" cy="4356464"/>
          </a:xfrm>
          <a:prstGeom prst="rect">
            <a:avLst/>
          </a:prstGeom>
          <a:noFill/>
          <a:ln>
            <a:noFill/>
          </a:ln>
        </p:spPr>
        <p:txBody>
          <a:bodyPr spcFirstLastPara="1" wrap="square" lIns="0" tIns="0" rIns="0" bIns="0" anchor="t" anchorCtr="0">
            <a:normAutofit/>
          </a:bodyPr>
          <a:lstStyle>
            <a:lvl1pPr marL="457200" lvl="0" indent="-330200" algn="l">
              <a:lnSpc>
                <a:spcPct val="90000"/>
              </a:lnSpc>
              <a:spcBef>
                <a:spcPts val="1200"/>
              </a:spcBef>
              <a:spcAft>
                <a:spcPts val="0"/>
              </a:spcAft>
              <a:buClr>
                <a:srgbClr val="FFFFFF"/>
              </a:buClr>
              <a:buSzPts val="1600"/>
              <a:buFont typeface="Arial"/>
              <a:buChar char="▪"/>
              <a:defRPr>
                <a:solidFill>
                  <a:srgbClr val="FFFFFF"/>
                </a:solidFill>
              </a:defRPr>
            </a:lvl1pPr>
            <a:lvl2pPr marL="914400" lvl="1" indent="-330200" algn="l">
              <a:lnSpc>
                <a:spcPct val="90000"/>
              </a:lnSpc>
              <a:spcBef>
                <a:spcPts val="1200"/>
              </a:spcBef>
              <a:spcAft>
                <a:spcPts val="0"/>
              </a:spcAft>
              <a:buClr>
                <a:srgbClr val="FFFFFF"/>
              </a:buClr>
              <a:buSzPts val="1600"/>
              <a:buFont typeface="Arial"/>
              <a:buChar char="▪"/>
              <a:defRPr>
                <a:solidFill>
                  <a:srgbClr val="FFFFFF"/>
                </a:solidFill>
              </a:defRPr>
            </a:lvl2pPr>
            <a:lvl3pPr marL="1371600" lvl="2" indent="-228600" algn="l">
              <a:lnSpc>
                <a:spcPct val="90000"/>
              </a:lnSpc>
              <a:spcBef>
                <a:spcPts val="1200"/>
              </a:spcBef>
              <a:spcAft>
                <a:spcPts val="0"/>
              </a:spcAft>
              <a:buClr>
                <a:srgbClr val="FFFFFF"/>
              </a:buClr>
              <a:buSzPts val="1600"/>
              <a:buNone/>
              <a:defRPr>
                <a:solidFill>
                  <a:srgbClr val="FFFFFF"/>
                </a:solidFill>
              </a:defRPr>
            </a:lvl3pPr>
            <a:lvl4pPr marL="1828800" lvl="3" indent="-228600" algn="l">
              <a:lnSpc>
                <a:spcPct val="90000"/>
              </a:lnSpc>
              <a:spcBef>
                <a:spcPts val="1200"/>
              </a:spcBef>
              <a:spcAft>
                <a:spcPts val="0"/>
              </a:spcAft>
              <a:buClr>
                <a:srgbClr val="FFFFFF"/>
              </a:buClr>
              <a:buSzPts val="1600"/>
              <a:buNone/>
              <a:defRPr>
                <a:solidFill>
                  <a:srgbClr val="FFFFFF"/>
                </a:solidFill>
              </a:defRPr>
            </a:lvl4pPr>
            <a:lvl5pPr marL="2286000" lvl="4" indent="-330200" algn="l">
              <a:lnSpc>
                <a:spcPct val="90000"/>
              </a:lnSpc>
              <a:spcBef>
                <a:spcPts val="1200"/>
              </a:spcBef>
              <a:spcAft>
                <a:spcPts val="0"/>
              </a:spcAft>
              <a:buClr>
                <a:srgbClr val="FFFFFF"/>
              </a:buClr>
              <a:buSzPts val="1600"/>
              <a:buAutoNum type="arabicPeriod"/>
              <a:defRPr>
                <a:solidFill>
                  <a:srgbClr val="FFFFFF"/>
                </a:solidFill>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pic>
        <p:nvPicPr>
          <p:cNvPr id="162" name="Google Shape;162;p35"/>
          <p:cNvPicPr preferRelativeResize="0"/>
          <p:nvPr/>
        </p:nvPicPr>
        <p:blipFill rotWithShape="1">
          <a:blip r:embed="rId2">
            <a:alphaModFix/>
          </a:blip>
          <a:srcRect/>
          <a:stretch/>
        </p:blipFill>
        <p:spPr>
          <a:xfrm>
            <a:off x="694800" y="5846400"/>
            <a:ext cx="1461599" cy="10330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Aangepaste indeling">
  <p:cSld name="1_Aangepaste indeling">
    <p:spTree>
      <p:nvGrpSpPr>
        <p:cNvPr id="1" name="Shape 163"/>
        <p:cNvGrpSpPr/>
        <p:nvPr/>
      </p:nvGrpSpPr>
      <p:grpSpPr>
        <a:xfrm>
          <a:off x="0" y="0"/>
          <a:ext cx="0" cy="0"/>
          <a:chOff x="0" y="0"/>
          <a:chExt cx="0" cy="0"/>
        </a:xfrm>
      </p:grpSpPr>
      <p:sp>
        <p:nvSpPr>
          <p:cNvPr id="164" name="Google Shape;164;p36"/>
          <p:cNvSpPr/>
          <p:nvPr/>
        </p:nvSpPr>
        <p:spPr>
          <a:xfrm>
            <a:off x="-10750" y="0"/>
            <a:ext cx="12202750" cy="6858000"/>
          </a:xfrm>
          <a:prstGeom prst="rect">
            <a:avLst/>
          </a:prstGeom>
          <a:solidFill>
            <a:srgbClr val="0066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5" name="Google Shape;165;p36"/>
          <p:cNvSpPr txBox="1">
            <a:spLocks noGrp="1"/>
          </p:cNvSpPr>
          <p:nvPr>
            <p:ph type="body" idx="1"/>
          </p:nvPr>
        </p:nvSpPr>
        <p:spPr>
          <a:xfrm>
            <a:off x="-10748" y="0"/>
            <a:ext cx="12202750" cy="6858000"/>
          </a:xfrm>
          <a:prstGeom prst="rect">
            <a:avLst/>
          </a:prstGeom>
          <a:solidFill>
            <a:schemeClr val="accent1"/>
          </a:solid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SzPts val="1600"/>
              <a:buFont typeface="Arial"/>
              <a:buNone/>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166" name="Google Shape;166;p36"/>
          <p:cNvSpPr txBox="1">
            <a:spLocks noGrp="1"/>
          </p:cNvSpPr>
          <p:nvPr>
            <p:ph type="title"/>
          </p:nvPr>
        </p:nvSpPr>
        <p:spPr>
          <a:xfrm>
            <a:off x="2153413" y="3879852"/>
            <a:ext cx="9358256" cy="1621063"/>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Clr>
                <a:schemeClr val="lt1"/>
              </a:buClr>
              <a:buSzPts val="3800"/>
              <a:buFont typeface="Roboto Slab"/>
              <a:buNone/>
              <a:defRPr sz="3800">
                <a:solidFill>
                  <a:schemeClr val="lt1"/>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67" name="Google Shape;167;p36"/>
          <p:cNvSpPr txBox="1">
            <a:spLocks noGrp="1"/>
          </p:cNvSpPr>
          <p:nvPr>
            <p:ph type="subTitle" idx="2"/>
          </p:nvPr>
        </p:nvSpPr>
        <p:spPr>
          <a:xfrm>
            <a:off x="6096000" y="5664394"/>
            <a:ext cx="5415669" cy="248472"/>
          </a:xfrm>
          <a:prstGeom prst="rect">
            <a:avLst/>
          </a:prstGeom>
          <a:noFill/>
          <a:ln>
            <a:noFill/>
          </a:ln>
        </p:spPr>
        <p:txBody>
          <a:bodyPr spcFirstLastPara="1" wrap="square" lIns="0" tIns="0" rIns="0" bIns="0" anchor="ctr" anchorCtr="0">
            <a:noAutofit/>
          </a:bodyPr>
          <a:lstStyle>
            <a:lvl1pPr lvl="0" algn="r">
              <a:lnSpc>
                <a:spcPct val="90000"/>
              </a:lnSpc>
              <a:spcBef>
                <a:spcPts val="1200"/>
              </a:spcBef>
              <a:spcAft>
                <a:spcPts val="0"/>
              </a:spcAft>
              <a:buSzPts val="1600"/>
              <a:buFont typeface="Arial"/>
              <a:buNone/>
              <a:defRPr sz="1600" b="1">
                <a:solidFill>
                  <a:schemeClr val="lt1"/>
                </a:solidFill>
              </a:defRPr>
            </a:lvl1pPr>
            <a:lvl2pPr lvl="1" algn="ctr">
              <a:lnSpc>
                <a:spcPct val="90000"/>
              </a:lnSpc>
              <a:spcBef>
                <a:spcPts val="1200"/>
              </a:spcBef>
              <a:spcAft>
                <a:spcPts val="0"/>
              </a:spcAft>
              <a:buSzPts val="2000"/>
              <a:buFont typeface="Arial"/>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SzPts val="1600"/>
              <a:buNone/>
              <a:defRPr sz="1600"/>
            </a:lvl5pPr>
            <a:lvl6pPr lvl="5" algn="ctr">
              <a:lnSpc>
                <a:spcPct val="90000"/>
              </a:lnSpc>
              <a:spcBef>
                <a:spcPts val="1200"/>
              </a:spcBef>
              <a:spcAft>
                <a:spcPts val="0"/>
              </a:spcAft>
              <a:buSzPts val="1600"/>
              <a:buNone/>
              <a:defRPr sz="1600"/>
            </a:lvl6pPr>
            <a:lvl7pPr lvl="6" algn="ctr">
              <a:lnSpc>
                <a:spcPct val="90000"/>
              </a:lnSpc>
              <a:spcBef>
                <a:spcPts val="1200"/>
              </a:spcBef>
              <a:spcAft>
                <a:spcPts val="0"/>
              </a:spcAft>
              <a:buSzPts val="1600"/>
              <a:buFont typeface="Arial"/>
              <a:buNone/>
              <a:defRPr sz="1600"/>
            </a:lvl7pPr>
            <a:lvl8pPr lvl="7" algn="ctr">
              <a:lnSpc>
                <a:spcPct val="90000"/>
              </a:lnSpc>
              <a:spcBef>
                <a:spcPts val="1200"/>
              </a:spcBef>
              <a:spcAft>
                <a:spcPts val="0"/>
              </a:spcAft>
              <a:buSzPts val="1600"/>
              <a:buNone/>
              <a:defRPr sz="1600"/>
            </a:lvl8pPr>
            <a:lvl9pPr lvl="8" algn="ctr">
              <a:lnSpc>
                <a:spcPct val="90000"/>
              </a:lnSpc>
              <a:spcBef>
                <a:spcPts val="1200"/>
              </a:spcBef>
              <a:spcAft>
                <a:spcPts val="0"/>
              </a:spcAft>
              <a:buSzPts val="1600"/>
              <a:buNone/>
              <a:defRPr sz="1600"/>
            </a:lvl9pPr>
          </a:lstStyle>
          <a:p>
            <a:endParaRPr/>
          </a:p>
        </p:txBody>
      </p:sp>
      <p:pic>
        <p:nvPicPr>
          <p:cNvPr id="168" name="Google Shape;168;p36"/>
          <p:cNvPicPr preferRelativeResize="0"/>
          <p:nvPr/>
        </p:nvPicPr>
        <p:blipFill rotWithShape="1">
          <a:blip r:embed="rId2">
            <a:alphaModFix/>
          </a:blip>
          <a:srcRect/>
          <a:stretch/>
        </p:blipFill>
        <p:spPr>
          <a:xfrm>
            <a:off x="694800" y="5846400"/>
            <a:ext cx="1461599" cy="1033080"/>
          </a:xfrm>
          <a:prstGeom prst="rect">
            <a:avLst/>
          </a:prstGeom>
          <a:noFill/>
          <a:ln>
            <a:noFill/>
          </a:ln>
        </p:spPr>
      </p:pic>
      <p:sp>
        <p:nvSpPr>
          <p:cNvPr id="169" name="Google Shape;169;p36"/>
          <p:cNvSpPr txBox="1">
            <a:spLocks noGrp="1"/>
          </p:cNvSpPr>
          <p:nvPr>
            <p:ph type="sldNum" idx="12"/>
          </p:nvPr>
        </p:nvSpPr>
        <p:spPr>
          <a:xfrm>
            <a:off x="11409045" y="6333134"/>
            <a:ext cx="731700" cy="2001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ogo (Animatie)" type="tx">
  <p:cSld name="TITLE_AND_BODY">
    <p:spTree>
      <p:nvGrpSpPr>
        <p:cNvPr id="1" name="Shape 170"/>
        <p:cNvGrpSpPr/>
        <p:nvPr/>
      </p:nvGrpSpPr>
      <p:grpSpPr>
        <a:xfrm>
          <a:off x="0" y="0"/>
          <a:ext cx="0" cy="0"/>
          <a:chOff x="0" y="0"/>
          <a:chExt cx="0" cy="0"/>
        </a:xfrm>
      </p:grpSpPr>
      <p:sp>
        <p:nvSpPr>
          <p:cNvPr id="171" name="Google Shape;171;p37"/>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elpagina">
  <p:cSld name="1_Titelpagina">
    <p:spTree>
      <p:nvGrpSpPr>
        <p:cNvPr id="1" name="Shape 172"/>
        <p:cNvGrpSpPr/>
        <p:nvPr/>
      </p:nvGrpSpPr>
      <p:grpSpPr>
        <a:xfrm>
          <a:off x="0" y="0"/>
          <a:ext cx="0" cy="0"/>
          <a:chOff x="0" y="0"/>
          <a:chExt cx="0" cy="0"/>
        </a:xfrm>
      </p:grpSpPr>
      <p:sp>
        <p:nvSpPr>
          <p:cNvPr id="173" name="Google Shape;173;p38"/>
          <p:cNvSpPr/>
          <p:nvPr/>
        </p:nvSpPr>
        <p:spPr>
          <a:xfrm>
            <a:off x="-10750" y="0"/>
            <a:ext cx="1220275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4" name="Google Shape;174;p38"/>
          <p:cNvSpPr txBox="1">
            <a:spLocks noGrp="1"/>
          </p:cNvSpPr>
          <p:nvPr>
            <p:ph type="title"/>
          </p:nvPr>
        </p:nvSpPr>
        <p:spPr>
          <a:xfrm>
            <a:off x="2153413" y="3879852"/>
            <a:ext cx="9358256" cy="1621063"/>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Clr>
                <a:schemeClr val="lt1"/>
              </a:buClr>
              <a:buSzPts val="3800"/>
              <a:buFont typeface="Roboto Slab"/>
              <a:buNone/>
              <a:defRPr sz="3800">
                <a:solidFill>
                  <a:schemeClr val="lt1"/>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75" name="Google Shape;175;p38"/>
          <p:cNvSpPr txBox="1">
            <a:spLocks noGrp="1"/>
          </p:cNvSpPr>
          <p:nvPr>
            <p:ph type="subTitle" idx="1"/>
          </p:nvPr>
        </p:nvSpPr>
        <p:spPr>
          <a:xfrm>
            <a:off x="7782466" y="5664394"/>
            <a:ext cx="3729203" cy="248472"/>
          </a:xfrm>
          <a:prstGeom prst="rect">
            <a:avLst/>
          </a:prstGeom>
          <a:noFill/>
          <a:ln>
            <a:noFill/>
          </a:ln>
        </p:spPr>
        <p:txBody>
          <a:bodyPr spcFirstLastPara="1" wrap="square" lIns="0" tIns="0" rIns="0" bIns="0" anchor="ctr" anchorCtr="0">
            <a:noAutofit/>
          </a:bodyPr>
          <a:lstStyle>
            <a:lvl1pPr lvl="0" algn="r">
              <a:lnSpc>
                <a:spcPct val="90000"/>
              </a:lnSpc>
              <a:spcBef>
                <a:spcPts val="1200"/>
              </a:spcBef>
              <a:spcAft>
                <a:spcPts val="0"/>
              </a:spcAft>
              <a:buSzPts val="1600"/>
              <a:buFont typeface="Arial"/>
              <a:buNone/>
              <a:defRPr sz="1600" b="1">
                <a:solidFill>
                  <a:schemeClr val="lt1"/>
                </a:solidFill>
              </a:defRPr>
            </a:lvl1pPr>
            <a:lvl2pPr lvl="1" algn="ctr">
              <a:lnSpc>
                <a:spcPct val="90000"/>
              </a:lnSpc>
              <a:spcBef>
                <a:spcPts val="1200"/>
              </a:spcBef>
              <a:spcAft>
                <a:spcPts val="0"/>
              </a:spcAft>
              <a:buSzPts val="2000"/>
              <a:buFont typeface="Arial"/>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SzPts val="1600"/>
              <a:buNone/>
              <a:defRPr sz="1600"/>
            </a:lvl5pPr>
            <a:lvl6pPr lvl="5" algn="ctr">
              <a:lnSpc>
                <a:spcPct val="90000"/>
              </a:lnSpc>
              <a:spcBef>
                <a:spcPts val="1200"/>
              </a:spcBef>
              <a:spcAft>
                <a:spcPts val="0"/>
              </a:spcAft>
              <a:buSzPts val="1600"/>
              <a:buNone/>
              <a:defRPr sz="1600"/>
            </a:lvl6pPr>
            <a:lvl7pPr lvl="6" algn="ctr">
              <a:lnSpc>
                <a:spcPct val="90000"/>
              </a:lnSpc>
              <a:spcBef>
                <a:spcPts val="1200"/>
              </a:spcBef>
              <a:spcAft>
                <a:spcPts val="0"/>
              </a:spcAft>
              <a:buSzPts val="1600"/>
              <a:buFont typeface="Arial"/>
              <a:buNone/>
              <a:defRPr sz="1600"/>
            </a:lvl7pPr>
            <a:lvl8pPr lvl="7" algn="ctr">
              <a:lnSpc>
                <a:spcPct val="90000"/>
              </a:lnSpc>
              <a:spcBef>
                <a:spcPts val="1200"/>
              </a:spcBef>
              <a:spcAft>
                <a:spcPts val="0"/>
              </a:spcAft>
              <a:buSzPts val="1600"/>
              <a:buNone/>
              <a:defRPr sz="1600"/>
            </a:lvl8pPr>
            <a:lvl9pPr lvl="8" algn="ctr">
              <a:lnSpc>
                <a:spcPct val="90000"/>
              </a:lnSpc>
              <a:spcBef>
                <a:spcPts val="1200"/>
              </a:spcBef>
              <a:spcAft>
                <a:spcPts val="0"/>
              </a:spcAft>
              <a:buSzPts val="1600"/>
              <a:buNone/>
              <a:defRPr sz="1600"/>
            </a:lvl9pPr>
          </a:lstStyle>
          <a:p>
            <a:endParaRPr/>
          </a:p>
        </p:txBody>
      </p:sp>
      <p:grpSp>
        <p:nvGrpSpPr>
          <p:cNvPr id="176" name="Google Shape;176;p38"/>
          <p:cNvGrpSpPr/>
          <p:nvPr/>
        </p:nvGrpSpPr>
        <p:grpSpPr>
          <a:xfrm>
            <a:off x="-7461" y="-1785440"/>
            <a:ext cx="2591201" cy="1583828"/>
            <a:chOff x="-7461" y="-3153547"/>
            <a:chExt cx="2591201" cy="1583828"/>
          </a:xfrm>
        </p:grpSpPr>
        <p:sp>
          <p:nvSpPr>
            <p:cNvPr id="177" name="Google Shape;177;p38"/>
            <p:cNvSpPr/>
            <p:nvPr/>
          </p:nvSpPr>
          <p:spPr>
            <a:xfrm>
              <a:off x="-7461" y="-3153547"/>
              <a:ext cx="2591201" cy="1583828"/>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108000" tIns="108000" rIns="108000" bIns="10800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1" i="0" u="none" strike="noStrike" cap="none">
                <a:solidFill>
                  <a:schemeClr val="lt1"/>
                </a:solidFill>
                <a:latin typeface="Calibri"/>
                <a:ea typeface="Calibri"/>
                <a:cs typeface="Calibri"/>
                <a:sym typeface="Calibri"/>
              </a:endParaRPr>
            </a:p>
          </p:txBody>
        </p:sp>
        <p:sp>
          <p:nvSpPr>
            <p:cNvPr id="178" name="Google Shape;178;p38"/>
            <p:cNvSpPr/>
            <p:nvPr/>
          </p:nvSpPr>
          <p:spPr>
            <a:xfrm>
              <a:off x="90810" y="-3050990"/>
              <a:ext cx="2412000" cy="252000"/>
            </a:xfrm>
            <a:prstGeom prst="rect">
              <a:avLst/>
            </a:prstGeom>
            <a:solidFill>
              <a:srgbClr val="211F26"/>
            </a:solidFill>
            <a:ln>
              <a:noFill/>
            </a:ln>
          </p:spPr>
          <p:txBody>
            <a:bodyPr spcFirstLastPara="1" wrap="square" lIns="108000" tIns="108000" rIns="0" bIns="108000" anchor="ctr" anchorCtr="0">
              <a:noAutofit/>
            </a:bodyPr>
            <a:lstStyle/>
            <a:p>
              <a:pPr marL="0" marR="0" lvl="0" indent="0" algn="l" rtl="0">
                <a:lnSpc>
                  <a:spcPct val="90000"/>
                </a:lnSpc>
                <a:spcBef>
                  <a:spcPts val="0"/>
                </a:spcBef>
                <a:spcAft>
                  <a:spcPts val="0"/>
                </a:spcAft>
                <a:buClr>
                  <a:schemeClr val="lt1"/>
                </a:buClr>
                <a:buSzPts val="1400"/>
                <a:buFont typeface="Calibri"/>
                <a:buNone/>
              </a:pPr>
              <a:r>
                <a:rPr lang="nl-NL" sz="1400" b="1" i="0" u="none" strike="noStrike" cap="none">
                  <a:solidFill>
                    <a:schemeClr val="lt1"/>
                  </a:solidFill>
                  <a:latin typeface="Calibri"/>
                  <a:ea typeface="Calibri"/>
                  <a:cs typeface="Calibri"/>
                  <a:sym typeface="Calibri"/>
                </a:rPr>
                <a:t>KLEUREN AANPASSEN (VLAM)</a:t>
              </a:r>
              <a:endParaRPr sz="1400" b="0" i="0" u="none" strike="noStrike" cap="none">
                <a:solidFill>
                  <a:srgbClr val="000000"/>
                </a:solidFill>
                <a:latin typeface="Arial"/>
                <a:ea typeface="Arial"/>
                <a:cs typeface="Arial"/>
                <a:sym typeface="Arial"/>
              </a:endParaRPr>
            </a:p>
          </p:txBody>
        </p:sp>
        <p:sp>
          <p:nvSpPr>
            <p:cNvPr id="179" name="Google Shape;179;p38"/>
            <p:cNvSpPr/>
            <p:nvPr/>
          </p:nvSpPr>
          <p:spPr>
            <a:xfrm>
              <a:off x="90809" y="-2650284"/>
              <a:ext cx="260914" cy="259683"/>
            </a:xfrm>
            <a:prstGeom prst="ellipse">
              <a:avLst/>
            </a:prstGeom>
            <a:solidFill>
              <a:srgbClr val="21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nl-NL" sz="1200" b="1"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80" name="Google Shape;180;p38"/>
            <p:cNvSpPr/>
            <p:nvPr/>
          </p:nvSpPr>
          <p:spPr>
            <a:xfrm>
              <a:off x="456491" y="-2650284"/>
              <a:ext cx="2067634" cy="36093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1F26"/>
                </a:buClr>
                <a:buSzPts val="1100"/>
                <a:buFont typeface="Calibri"/>
                <a:buNone/>
              </a:pPr>
              <a:r>
                <a:rPr lang="nl-NL" sz="1100" b="0" i="0" u="none" strike="noStrike" cap="none">
                  <a:solidFill>
                    <a:srgbClr val="211F26"/>
                  </a:solidFill>
                  <a:latin typeface="Calibri"/>
                  <a:ea typeface="Calibri"/>
                  <a:cs typeface="Calibri"/>
                  <a:sym typeface="Calibri"/>
                </a:rPr>
                <a:t>Selecteer de vlam. Klik rechter-muisknop en kies </a:t>
              </a:r>
              <a:r>
                <a:rPr lang="nl-NL" sz="1100" b="1" i="0" u="none" strike="noStrike" cap="none">
                  <a:solidFill>
                    <a:srgbClr val="211F26"/>
                  </a:solidFill>
                  <a:latin typeface="Calibri"/>
                  <a:ea typeface="Calibri"/>
                  <a:cs typeface="Calibri"/>
                  <a:sym typeface="Calibri"/>
                </a:rPr>
                <a:t>‘Opvulling’</a:t>
              </a:r>
              <a:r>
                <a:rPr lang="nl-NL" sz="1100" b="0" i="0" u="none" strike="noStrike" cap="none">
                  <a:solidFill>
                    <a:srgbClr val="211F26"/>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1" name="Google Shape;181;p38"/>
            <p:cNvSpPr/>
            <p:nvPr/>
          </p:nvSpPr>
          <p:spPr>
            <a:xfrm>
              <a:off x="90809" y="-2213959"/>
              <a:ext cx="260914" cy="259683"/>
            </a:xfrm>
            <a:prstGeom prst="ellipse">
              <a:avLst/>
            </a:prstGeom>
            <a:solidFill>
              <a:srgbClr val="21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nl-NL" sz="1200" b="1" i="0" u="none" strike="noStrike" cap="none">
                  <a:solidFill>
                    <a:schemeClr val="lt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182" name="Google Shape;182;p38"/>
            <p:cNvSpPr/>
            <p:nvPr/>
          </p:nvSpPr>
          <p:spPr>
            <a:xfrm>
              <a:off x="456491" y="-2213958"/>
              <a:ext cx="2067634" cy="58642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1F26"/>
                </a:buClr>
                <a:buSzPts val="1100"/>
                <a:buFont typeface="Calibri"/>
                <a:buNone/>
              </a:pPr>
              <a:r>
                <a:rPr lang="nl-NL" sz="1100" b="0" i="0" u="none" strike="noStrike" cap="none">
                  <a:solidFill>
                    <a:srgbClr val="211F26"/>
                  </a:solidFill>
                  <a:latin typeface="Calibri"/>
                  <a:ea typeface="Calibri"/>
                  <a:cs typeface="Calibri"/>
                  <a:sym typeface="Calibri"/>
                </a:rPr>
                <a:t>Kies een van de themakleuren of klik op </a:t>
              </a:r>
              <a:r>
                <a:rPr lang="nl-NL" sz="1100" b="1" i="0" u="none" strike="noStrike" cap="none">
                  <a:solidFill>
                    <a:srgbClr val="211F26"/>
                  </a:solidFill>
                  <a:latin typeface="Calibri"/>
                  <a:ea typeface="Calibri"/>
                  <a:cs typeface="Calibri"/>
                  <a:sym typeface="Calibri"/>
                </a:rPr>
                <a:t>‘Pipet’</a:t>
              </a:r>
              <a:r>
                <a:rPr lang="nl-NL" sz="1100" b="0" i="0" u="none" strike="noStrike" cap="none">
                  <a:solidFill>
                    <a:srgbClr val="211F26"/>
                  </a:solidFill>
                  <a:latin typeface="Calibri"/>
                  <a:ea typeface="Calibri"/>
                  <a:cs typeface="Calibri"/>
                  <a:sym typeface="Calibri"/>
                </a:rPr>
                <a:t> en kies een van de kleuren die hiernaast staan. </a:t>
              </a:r>
              <a:endParaRPr sz="1100" b="1" i="0" u="none" strike="noStrike" cap="none">
                <a:solidFill>
                  <a:srgbClr val="211F26"/>
                </a:solidFill>
                <a:latin typeface="Calibri"/>
                <a:ea typeface="Calibri"/>
                <a:cs typeface="Calibri"/>
                <a:sym typeface="Calibri"/>
              </a:endParaRPr>
            </a:p>
          </p:txBody>
        </p:sp>
      </p:grpSp>
      <p:sp>
        <p:nvSpPr>
          <p:cNvPr id="183" name="Google Shape;183;p38"/>
          <p:cNvSpPr txBox="1">
            <a:spLocks noGrp="1"/>
          </p:cNvSpPr>
          <p:nvPr>
            <p:ph type="body" idx="2"/>
          </p:nvPr>
        </p:nvSpPr>
        <p:spPr>
          <a:xfrm>
            <a:off x="-10751" y="0"/>
            <a:ext cx="12202751" cy="6858000"/>
          </a:xfrm>
          <a:prstGeom prst="rect">
            <a:avLst/>
          </a:prstGeom>
          <a:solidFill>
            <a:srgbClr val="99D28C"/>
          </a:solid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SzPts val="1600"/>
              <a:buFont typeface="Arial"/>
              <a:buNone/>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pic>
        <p:nvPicPr>
          <p:cNvPr id="184" name="Google Shape;184;p38"/>
          <p:cNvPicPr preferRelativeResize="0"/>
          <p:nvPr/>
        </p:nvPicPr>
        <p:blipFill rotWithShape="1">
          <a:blip r:embed="rId2">
            <a:alphaModFix/>
          </a:blip>
          <a:srcRect/>
          <a:stretch/>
        </p:blipFill>
        <p:spPr>
          <a:xfrm>
            <a:off x="694800" y="5846400"/>
            <a:ext cx="1461599" cy="1033080"/>
          </a:xfrm>
          <a:prstGeom prst="rect">
            <a:avLst/>
          </a:prstGeom>
          <a:noFill/>
          <a:ln>
            <a:noFill/>
          </a:ln>
        </p:spPr>
      </p:pic>
      <p:sp>
        <p:nvSpPr>
          <p:cNvPr id="185" name="Google Shape;185;p38"/>
          <p:cNvSpPr txBox="1">
            <a:spLocks noGrp="1"/>
          </p:cNvSpPr>
          <p:nvPr>
            <p:ph type="sldNum" idx="12"/>
          </p:nvPr>
        </p:nvSpPr>
        <p:spPr>
          <a:xfrm>
            <a:off x="11409045" y="6333134"/>
            <a:ext cx="731700" cy="2001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ekst (Wit)">
  <p:cSld name="Tekst (Wit)">
    <p:spTree>
      <p:nvGrpSpPr>
        <p:cNvPr id="1" name="Shape 186"/>
        <p:cNvGrpSpPr/>
        <p:nvPr/>
      </p:nvGrpSpPr>
      <p:grpSpPr>
        <a:xfrm>
          <a:off x="0" y="0"/>
          <a:ext cx="0" cy="0"/>
          <a:chOff x="0" y="0"/>
          <a:chExt cx="0" cy="0"/>
        </a:xfrm>
      </p:grpSpPr>
      <p:grpSp>
        <p:nvGrpSpPr>
          <p:cNvPr id="187" name="Google Shape;187;p39"/>
          <p:cNvGrpSpPr/>
          <p:nvPr/>
        </p:nvGrpSpPr>
        <p:grpSpPr>
          <a:xfrm>
            <a:off x="2982508" y="-1228654"/>
            <a:ext cx="6226980" cy="490403"/>
            <a:chOff x="-3" y="1"/>
            <a:chExt cx="6226979" cy="490401"/>
          </a:xfrm>
        </p:grpSpPr>
        <p:sp>
          <p:nvSpPr>
            <p:cNvPr id="188" name="Google Shape;188;p39"/>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89" name="Google Shape;189;p39"/>
            <p:cNvGrpSpPr/>
            <p:nvPr/>
          </p:nvGrpSpPr>
          <p:grpSpPr>
            <a:xfrm>
              <a:off x="-3" y="1"/>
              <a:ext cx="6226977" cy="211383"/>
              <a:chOff x="0" y="-1"/>
              <a:chExt cx="6226976" cy="211382"/>
            </a:xfrm>
          </p:grpSpPr>
          <p:sp>
            <p:nvSpPr>
              <p:cNvPr id="190" name="Google Shape;190;p39"/>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1" name="Google Shape;191;p39"/>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2" name="Google Shape;192;p39"/>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 name="Google Shape;193;p39"/>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 name="Google Shape;194;p39"/>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39"/>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39"/>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39"/>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39"/>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39"/>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00" name="Google Shape;200;p39"/>
          <p:cNvGrpSpPr/>
          <p:nvPr/>
        </p:nvGrpSpPr>
        <p:grpSpPr>
          <a:xfrm>
            <a:off x="698501" y="5884313"/>
            <a:ext cx="1454913" cy="577169"/>
            <a:chOff x="0" y="-1"/>
            <a:chExt cx="1454912" cy="577167"/>
          </a:xfrm>
        </p:grpSpPr>
        <p:sp>
          <p:nvSpPr>
            <p:cNvPr id="201" name="Google Shape;201;p39"/>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39"/>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39"/>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39"/>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39"/>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39"/>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7" name="Google Shape;207;p39"/>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8" name="Google Shape;208;p39"/>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09" name="Google Shape;209;p39"/>
          <p:cNvSpPr txBox="1">
            <a:spLocks noGrp="1"/>
          </p:cNvSpPr>
          <p:nvPr>
            <p:ph type="body" idx="1"/>
          </p:nvPr>
        </p:nvSpPr>
        <p:spPr>
          <a:xfrm>
            <a:off x="698498" y="718513"/>
            <a:ext cx="10798176" cy="5229851"/>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1pPr>
            <a:lvl2pPr marL="914400" lvl="1" indent="-2286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2pPr>
            <a:lvl3pPr marL="1371600" lvl="2" indent="-2286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3pPr>
            <a:lvl4pPr marL="1828800" lvl="3" indent="-2286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4pPr>
            <a:lvl5pPr marL="2286000" lvl="4" indent="-2286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210" name="Google Shape;210;p39"/>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Tekst (Wit)</a:t>
            </a:r>
            <a:endParaRPr sz="1400" b="0" i="0" u="none" strike="noStrike" cap="none">
              <a:solidFill>
                <a:srgbClr val="000000"/>
              </a:solidFill>
              <a:latin typeface="Arial"/>
              <a:ea typeface="Arial"/>
              <a:cs typeface="Arial"/>
              <a:sym typeface="Arial"/>
            </a:endParaRPr>
          </a:p>
        </p:txBody>
      </p:sp>
      <p:sp>
        <p:nvSpPr>
          <p:cNvPr id="211" name="Google Shape;211;p39"/>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ekst en Beeld (S)">
  <p:cSld name="Tekst en Beeld (S)">
    <p:spTree>
      <p:nvGrpSpPr>
        <p:cNvPr id="1" name="Shape 212"/>
        <p:cNvGrpSpPr/>
        <p:nvPr/>
      </p:nvGrpSpPr>
      <p:grpSpPr>
        <a:xfrm>
          <a:off x="0" y="0"/>
          <a:ext cx="0" cy="0"/>
          <a:chOff x="0" y="0"/>
          <a:chExt cx="0" cy="0"/>
        </a:xfrm>
      </p:grpSpPr>
      <p:grpSp>
        <p:nvGrpSpPr>
          <p:cNvPr id="213" name="Google Shape;213;p40"/>
          <p:cNvGrpSpPr/>
          <p:nvPr/>
        </p:nvGrpSpPr>
        <p:grpSpPr>
          <a:xfrm>
            <a:off x="2982508" y="-1228654"/>
            <a:ext cx="6226980" cy="490403"/>
            <a:chOff x="-3" y="1"/>
            <a:chExt cx="6226979" cy="490401"/>
          </a:xfrm>
        </p:grpSpPr>
        <p:sp>
          <p:nvSpPr>
            <p:cNvPr id="214" name="Google Shape;214;p40"/>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215" name="Google Shape;215;p40"/>
            <p:cNvGrpSpPr/>
            <p:nvPr/>
          </p:nvGrpSpPr>
          <p:grpSpPr>
            <a:xfrm>
              <a:off x="-3" y="1"/>
              <a:ext cx="6226977" cy="211383"/>
              <a:chOff x="0" y="-1"/>
              <a:chExt cx="6226976" cy="211382"/>
            </a:xfrm>
          </p:grpSpPr>
          <p:sp>
            <p:nvSpPr>
              <p:cNvPr id="216" name="Google Shape;216;p40"/>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 name="Google Shape;217;p40"/>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8" name="Google Shape;218;p40"/>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 name="Google Shape;219;p40"/>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 name="Google Shape;220;p40"/>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1" name="Google Shape;221;p40"/>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2" name="Google Shape;222;p40"/>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3" name="Google Shape;223;p40"/>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4" name="Google Shape;224;p40"/>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5" name="Google Shape;225;p40"/>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26" name="Google Shape;226;p40"/>
          <p:cNvGrpSpPr/>
          <p:nvPr/>
        </p:nvGrpSpPr>
        <p:grpSpPr>
          <a:xfrm>
            <a:off x="698501" y="5884313"/>
            <a:ext cx="1454913" cy="577169"/>
            <a:chOff x="0" y="-1"/>
            <a:chExt cx="1454912" cy="577167"/>
          </a:xfrm>
        </p:grpSpPr>
        <p:sp>
          <p:nvSpPr>
            <p:cNvPr id="227" name="Google Shape;227;p40"/>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 name="Google Shape;228;p40"/>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 name="Google Shape;229;p40"/>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 name="Google Shape;230;p40"/>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 name="Google Shape;231;p40"/>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 name="Google Shape;232;p40"/>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 name="Google Shape;233;p40"/>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 name="Google Shape;234;p40"/>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35" name="Google Shape;235;p40"/>
          <p:cNvSpPr/>
          <p:nvPr/>
        </p:nvSpPr>
        <p:spPr>
          <a:xfrm>
            <a:off x="7783149" y="0"/>
            <a:ext cx="4412523"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 name="Google Shape;236;p40"/>
          <p:cNvSpPr txBox="1">
            <a:spLocks noGrp="1"/>
          </p:cNvSpPr>
          <p:nvPr>
            <p:ph type="body" idx="1"/>
          </p:nvPr>
        </p:nvSpPr>
        <p:spPr>
          <a:xfrm>
            <a:off x="7783149" y="0"/>
            <a:ext cx="4412523" cy="6858000"/>
          </a:xfrm>
          <a:prstGeom prst="rect">
            <a:avLst/>
          </a:prstGeom>
          <a:solidFill>
            <a:schemeClr val="accent6"/>
          </a:solidFill>
          <a:ln>
            <a:noFill/>
          </a:ln>
        </p:spPr>
        <p:txBody>
          <a:bodyPr spcFirstLastPara="1" wrap="square" lIns="0" tIns="0" rIns="0" bIns="0" anchor="t" anchorCtr="0">
            <a:normAutofit/>
          </a:bodyPr>
          <a:lstStyle>
            <a:lvl1pPr marL="457200" lvl="0" indent="-228600" algn="l">
              <a:lnSpc>
                <a:spcPct val="90000"/>
              </a:lnSpc>
              <a:spcBef>
                <a:spcPts val="1200"/>
              </a:spcBef>
              <a:spcAft>
                <a:spcPts val="0"/>
              </a:spcAft>
              <a:buClr>
                <a:srgbClr val="000000"/>
              </a:buClr>
              <a:buSzPts val="1800"/>
              <a:buNone/>
              <a:defRPr/>
            </a:lvl1pPr>
            <a:lvl2pPr marL="914400" lvl="1" indent="-342900" algn="l">
              <a:lnSpc>
                <a:spcPct val="90000"/>
              </a:lnSpc>
              <a:spcBef>
                <a:spcPts val="1200"/>
              </a:spcBef>
              <a:spcAft>
                <a:spcPts val="0"/>
              </a:spcAft>
              <a:buClr>
                <a:srgbClr val="000000"/>
              </a:buClr>
              <a:buSzPts val="1800"/>
              <a:buChar char="▪"/>
              <a:defRPr/>
            </a:lvl2pPr>
            <a:lvl3pPr marL="1371600" lvl="2" indent="-228600" algn="l">
              <a:lnSpc>
                <a:spcPct val="90000"/>
              </a:lnSpc>
              <a:spcBef>
                <a:spcPts val="1200"/>
              </a:spcBef>
              <a:spcAft>
                <a:spcPts val="0"/>
              </a:spcAft>
              <a:buClr>
                <a:srgbClr val="000000"/>
              </a:buClr>
              <a:buSzPts val="1800"/>
              <a:buNone/>
              <a:defRPr/>
            </a:lvl3pPr>
            <a:lvl4pPr marL="1828800" lvl="3" indent="-228600" algn="l">
              <a:lnSpc>
                <a:spcPct val="90000"/>
              </a:lnSpc>
              <a:spcBef>
                <a:spcPts val="1200"/>
              </a:spcBef>
              <a:spcAft>
                <a:spcPts val="0"/>
              </a:spcAft>
              <a:buClr>
                <a:srgbClr val="000000"/>
              </a:buClr>
              <a:buSzPts val="1800"/>
              <a:buNone/>
              <a:defRPr/>
            </a:lvl4pPr>
            <a:lvl5pPr marL="2286000" lvl="4" indent="-342900" algn="l">
              <a:lnSpc>
                <a:spcPct val="90000"/>
              </a:lnSpc>
              <a:spcBef>
                <a:spcPts val="1200"/>
              </a:spcBef>
              <a:spcAft>
                <a:spcPts val="0"/>
              </a:spcAft>
              <a:buClr>
                <a:srgbClr val="000000"/>
              </a:buClr>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237" name="Google Shape;237;p40"/>
          <p:cNvSpPr>
            <a:spLocks noGrp="1"/>
          </p:cNvSpPr>
          <p:nvPr>
            <p:ph type="pic" idx="2"/>
          </p:nvPr>
        </p:nvSpPr>
        <p:spPr>
          <a:xfrm>
            <a:off x="7783149" y="1433"/>
            <a:ext cx="4408851" cy="6856567"/>
          </a:xfrm>
          <a:prstGeom prst="rect">
            <a:avLst/>
          </a:prstGeom>
          <a:noFill/>
          <a:ln>
            <a:noFill/>
          </a:ln>
        </p:spPr>
      </p:sp>
      <p:sp>
        <p:nvSpPr>
          <p:cNvPr id="238" name="Google Shape;238;p40"/>
          <p:cNvSpPr txBox="1">
            <a:spLocks noGrp="1"/>
          </p:cNvSpPr>
          <p:nvPr>
            <p:ph type="title"/>
          </p:nvPr>
        </p:nvSpPr>
        <p:spPr>
          <a:xfrm>
            <a:off x="705147" y="741499"/>
            <a:ext cx="6322009"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239" name="Google Shape;239;p40"/>
          <p:cNvSpPr txBox="1">
            <a:spLocks noGrp="1"/>
          </p:cNvSpPr>
          <p:nvPr>
            <p:ph type="body" idx="3"/>
          </p:nvPr>
        </p:nvSpPr>
        <p:spPr>
          <a:xfrm>
            <a:off x="705145" y="1591899"/>
            <a:ext cx="6321089" cy="435646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240" name="Google Shape;240;p40"/>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Tekst en Beeld (S)</a:t>
            </a:r>
            <a:endParaRPr sz="1400" b="0" i="0" u="none" strike="noStrike" cap="none">
              <a:solidFill>
                <a:srgbClr val="000000"/>
              </a:solidFill>
              <a:latin typeface="Arial"/>
              <a:ea typeface="Arial"/>
              <a:cs typeface="Arial"/>
              <a:sym typeface="Arial"/>
            </a:endParaRPr>
          </a:p>
        </p:txBody>
      </p:sp>
      <p:sp>
        <p:nvSpPr>
          <p:cNvPr id="241" name="Google Shape;241;p40"/>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ekst en Beeld (M)">
  <p:cSld name="Tekst en Beeld (M)">
    <p:spTree>
      <p:nvGrpSpPr>
        <p:cNvPr id="1" name="Shape 242"/>
        <p:cNvGrpSpPr/>
        <p:nvPr/>
      </p:nvGrpSpPr>
      <p:grpSpPr>
        <a:xfrm>
          <a:off x="0" y="0"/>
          <a:ext cx="0" cy="0"/>
          <a:chOff x="0" y="0"/>
          <a:chExt cx="0" cy="0"/>
        </a:xfrm>
      </p:grpSpPr>
      <p:grpSp>
        <p:nvGrpSpPr>
          <p:cNvPr id="243" name="Google Shape;243;p41"/>
          <p:cNvGrpSpPr/>
          <p:nvPr/>
        </p:nvGrpSpPr>
        <p:grpSpPr>
          <a:xfrm>
            <a:off x="2982508" y="-1228654"/>
            <a:ext cx="6226980" cy="490403"/>
            <a:chOff x="-3" y="1"/>
            <a:chExt cx="6226979" cy="490401"/>
          </a:xfrm>
        </p:grpSpPr>
        <p:sp>
          <p:nvSpPr>
            <p:cNvPr id="244" name="Google Shape;244;p41"/>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245" name="Google Shape;245;p41"/>
            <p:cNvGrpSpPr/>
            <p:nvPr/>
          </p:nvGrpSpPr>
          <p:grpSpPr>
            <a:xfrm>
              <a:off x="-3" y="1"/>
              <a:ext cx="6226977" cy="211383"/>
              <a:chOff x="0" y="-1"/>
              <a:chExt cx="6226976" cy="211382"/>
            </a:xfrm>
          </p:grpSpPr>
          <p:sp>
            <p:nvSpPr>
              <p:cNvPr id="246" name="Google Shape;246;p41"/>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 name="Google Shape;247;p41"/>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 name="Google Shape;248;p41"/>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 name="Google Shape;249;p41"/>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 name="Google Shape;250;p41"/>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 name="Google Shape;251;p41"/>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 name="Google Shape;252;p41"/>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 name="Google Shape;253;p41"/>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 name="Google Shape;254;p41"/>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 name="Google Shape;255;p41"/>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56" name="Google Shape;256;p41"/>
          <p:cNvGrpSpPr/>
          <p:nvPr/>
        </p:nvGrpSpPr>
        <p:grpSpPr>
          <a:xfrm>
            <a:off x="698501" y="5884313"/>
            <a:ext cx="1454913" cy="577169"/>
            <a:chOff x="0" y="-1"/>
            <a:chExt cx="1454912" cy="577167"/>
          </a:xfrm>
        </p:grpSpPr>
        <p:sp>
          <p:nvSpPr>
            <p:cNvPr id="257" name="Google Shape;257;p41"/>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 name="Google Shape;258;p41"/>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 name="Google Shape;259;p41"/>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 name="Google Shape;260;p41"/>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1" name="Google Shape;261;p41"/>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 name="Google Shape;262;p41"/>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 name="Google Shape;263;p41"/>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 name="Google Shape;264;p41"/>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65" name="Google Shape;265;p41"/>
          <p:cNvSpPr/>
          <p:nvPr/>
        </p:nvSpPr>
        <p:spPr>
          <a:xfrm>
            <a:off x="6106750" y="0"/>
            <a:ext cx="6084001"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 name="Google Shape;266;p41"/>
          <p:cNvSpPr txBox="1">
            <a:spLocks noGrp="1"/>
          </p:cNvSpPr>
          <p:nvPr>
            <p:ph type="body" idx="1"/>
          </p:nvPr>
        </p:nvSpPr>
        <p:spPr>
          <a:xfrm>
            <a:off x="6106750" y="1"/>
            <a:ext cx="6085250" cy="6854313"/>
          </a:xfrm>
          <a:prstGeom prst="rect">
            <a:avLst/>
          </a:prstGeom>
          <a:solidFill>
            <a:srgbClr val="61A4B4"/>
          </a:solidFill>
          <a:ln>
            <a:noFill/>
          </a:ln>
        </p:spPr>
        <p:txBody>
          <a:bodyPr spcFirstLastPara="1" wrap="square" lIns="0" tIns="0" rIns="0" bIns="0" anchor="t" anchorCtr="0">
            <a:normAutofit/>
          </a:bodyPr>
          <a:lstStyle>
            <a:lvl1pPr marL="457200" lvl="0" indent="-228600" algn="l">
              <a:lnSpc>
                <a:spcPct val="90000"/>
              </a:lnSpc>
              <a:spcBef>
                <a:spcPts val="1200"/>
              </a:spcBef>
              <a:spcAft>
                <a:spcPts val="0"/>
              </a:spcAft>
              <a:buClr>
                <a:srgbClr val="000000"/>
              </a:buClr>
              <a:buSzPts val="1800"/>
              <a:buNone/>
              <a:defRPr/>
            </a:lvl1pPr>
            <a:lvl2pPr marL="914400" lvl="1" indent="-342900" algn="l">
              <a:lnSpc>
                <a:spcPct val="90000"/>
              </a:lnSpc>
              <a:spcBef>
                <a:spcPts val="1200"/>
              </a:spcBef>
              <a:spcAft>
                <a:spcPts val="0"/>
              </a:spcAft>
              <a:buClr>
                <a:srgbClr val="000000"/>
              </a:buClr>
              <a:buSzPts val="1800"/>
              <a:buChar char="▪"/>
              <a:defRPr/>
            </a:lvl2pPr>
            <a:lvl3pPr marL="1371600" lvl="2" indent="-228600" algn="l">
              <a:lnSpc>
                <a:spcPct val="90000"/>
              </a:lnSpc>
              <a:spcBef>
                <a:spcPts val="1200"/>
              </a:spcBef>
              <a:spcAft>
                <a:spcPts val="0"/>
              </a:spcAft>
              <a:buClr>
                <a:srgbClr val="000000"/>
              </a:buClr>
              <a:buSzPts val="1800"/>
              <a:buNone/>
              <a:defRPr/>
            </a:lvl3pPr>
            <a:lvl4pPr marL="1828800" lvl="3" indent="-228600" algn="l">
              <a:lnSpc>
                <a:spcPct val="90000"/>
              </a:lnSpc>
              <a:spcBef>
                <a:spcPts val="1200"/>
              </a:spcBef>
              <a:spcAft>
                <a:spcPts val="0"/>
              </a:spcAft>
              <a:buClr>
                <a:srgbClr val="000000"/>
              </a:buClr>
              <a:buSzPts val="1800"/>
              <a:buNone/>
              <a:defRPr/>
            </a:lvl4pPr>
            <a:lvl5pPr marL="2286000" lvl="4" indent="-342900" algn="l">
              <a:lnSpc>
                <a:spcPct val="90000"/>
              </a:lnSpc>
              <a:spcBef>
                <a:spcPts val="1200"/>
              </a:spcBef>
              <a:spcAft>
                <a:spcPts val="0"/>
              </a:spcAft>
              <a:buClr>
                <a:srgbClr val="000000"/>
              </a:buClr>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267" name="Google Shape;267;p41"/>
          <p:cNvSpPr>
            <a:spLocks noGrp="1"/>
          </p:cNvSpPr>
          <p:nvPr>
            <p:ph type="pic" idx="2"/>
          </p:nvPr>
        </p:nvSpPr>
        <p:spPr>
          <a:xfrm>
            <a:off x="6106750" y="1433"/>
            <a:ext cx="6085250" cy="6856567"/>
          </a:xfrm>
          <a:prstGeom prst="rect">
            <a:avLst/>
          </a:prstGeom>
          <a:noFill/>
          <a:ln>
            <a:noFill/>
          </a:ln>
        </p:spPr>
      </p:sp>
      <p:sp>
        <p:nvSpPr>
          <p:cNvPr id="268" name="Google Shape;268;p41"/>
          <p:cNvSpPr txBox="1">
            <a:spLocks noGrp="1"/>
          </p:cNvSpPr>
          <p:nvPr>
            <p:ph type="title"/>
          </p:nvPr>
        </p:nvSpPr>
        <p:spPr>
          <a:xfrm>
            <a:off x="698501" y="741499"/>
            <a:ext cx="4774081"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269" name="Google Shape;269;p41"/>
          <p:cNvSpPr txBox="1">
            <a:spLocks noGrp="1"/>
          </p:cNvSpPr>
          <p:nvPr>
            <p:ph type="body" idx="3"/>
          </p:nvPr>
        </p:nvSpPr>
        <p:spPr>
          <a:xfrm>
            <a:off x="698501" y="1591899"/>
            <a:ext cx="4773386" cy="435646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270" name="Google Shape;270;p41"/>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Tekst en Beeld (M)</a:t>
            </a:r>
            <a:endParaRPr sz="1400" b="0" i="0" u="none" strike="noStrike" cap="none">
              <a:solidFill>
                <a:srgbClr val="000000"/>
              </a:solidFill>
              <a:latin typeface="Arial"/>
              <a:ea typeface="Arial"/>
              <a:cs typeface="Arial"/>
              <a:sym typeface="Arial"/>
            </a:endParaRPr>
          </a:p>
        </p:txBody>
      </p:sp>
      <p:sp>
        <p:nvSpPr>
          <p:cNvPr id="271" name="Google Shape;271;p41"/>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ekst en Beeld (L)">
  <p:cSld name="Tekst en Beeld (L)">
    <p:spTree>
      <p:nvGrpSpPr>
        <p:cNvPr id="1" name="Shape 272"/>
        <p:cNvGrpSpPr/>
        <p:nvPr/>
      </p:nvGrpSpPr>
      <p:grpSpPr>
        <a:xfrm>
          <a:off x="0" y="0"/>
          <a:ext cx="0" cy="0"/>
          <a:chOff x="0" y="0"/>
          <a:chExt cx="0" cy="0"/>
        </a:xfrm>
      </p:grpSpPr>
      <p:grpSp>
        <p:nvGrpSpPr>
          <p:cNvPr id="273" name="Google Shape;273;p42"/>
          <p:cNvGrpSpPr/>
          <p:nvPr/>
        </p:nvGrpSpPr>
        <p:grpSpPr>
          <a:xfrm>
            <a:off x="2982508" y="-1228654"/>
            <a:ext cx="6226980" cy="490403"/>
            <a:chOff x="-3" y="1"/>
            <a:chExt cx="6226979" cy="490401"/>
          </a:xfrm>
        </p:grpSpPr>
        <p:sp>
          <p:nvSpPr>
            <p:cNvPr id="274" name="Google Shape;274;p42"/>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275" name="Google Shape;275;p42"/>
            <p:cNvGrpSpPr/>
            <p:nvPr/>
          </p:nvGrpSpPr>
          <p:grpSpPr>
            <a:xfrm>
              <a:off x="-3" y="1"/>
              <a:ext cx="6226977" cy="211383"/>
              <a:chOff x="0" y="-1"/>
              <a:chExt cx="6226976" cy="211382"/>
            </a:xfrm>
          </p:grpSpPr>
          <p:sp>
            <p:nvSpPr>
              <p:cNvPr id="276" name="Google Shape;276;p42"/>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 name="Google Shape;277;p42"/>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 name="Google Shape;278;p42"/>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 name="Google Shape;279;p42"/>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 name="Google Shape;280;p42"/>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 name="Google Shape;281;p42"/>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 name="Google Shape;282;p42"/>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 name="Google Shape;283;p42"/>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 name="Google Shape;284;p42"/>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 name="Google Shape;285;p42"/>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86" name="Google Shape;286;p42"/>
          <p:cNvGrpSpPr/>
          <p:nvPr/>
        </p:nvGrpSpPr>
        <p:grpSpPr>
          <a:xfrm>
            <a:off x="698501" y="5884313"/>
            <a:ext cx="1454913" cy="577169"/>
            <a:chOff x="0" y="-1"/>
            <a:chExt cx="1454912" cy="577167"/>
          </a:xfrm>
        </p:grpSpPr>
        <p:sp>
          <p:nvSpPr>
            <p:cNvPr id="287" name="Google Shape;287;p42"/>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 name="Google Shape;288;p42"/>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 name="Google Shape;289;p42"/>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 name="Google Shape;290;p42"/>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 name="Google Shape;291;p42"/>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 name="Google Shape;292;p42"/>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3" name="Google Shape;293;p42"/>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 name="Google Shape;294;p42"/>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95" name="Google Shape;295;p42"/>
          <p:cNvSpPr/>
          <p:nvPr/>
        </p:nvSpPr>
        <p:spPr>
          <a:xfrm>
            <a:off x="4259367" y="0"/>
            <a:ext cx="7934401"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6" name="Google Shape;296;p42"/>
          <p:cNvSpPr txBox="1">
            <a:spLocks noGrp="1"/>
          </p:cNvSpPr>
          <p:nvPr>
            <p:ph type="body" idx="1"/>
          </p:nvPr>
        </p:nvSpPr>
        <p:spPr>
          <a:xfrm>
            <a:off x="4259367" y="189167"/>
            <a:ext cx="7932633" cy="6668832"/>
          </a:xfrm>
          <a:prstGeom prst="rect">
            <a:avLst/>
          </a:prstGeom>
          <a:solidFill>
            <a:srgbClr val="00B7D3"/>
          </a:solidFill>
          <a:ln>
            <a:noFill/>
          </a:ln>
        </p:spPr>
        <p:txBody>
          <a:bodyPr spcFirstLastPara="1" wrap="square" lIns="0" tIns="0" rIns="0" bIns="0" anchor="t" anchorCtr="0">
            <a:normAutofit/>
          </a:bodyPr>
          <a:lstStyle>
            <a:lvl1pPr marL="457200" lvl="0" indent="-228600" algn="l">
              <a:lnSpc>
                <a:spcPct val="90000"/>
              </a:lnSpc>
              <a:spcBef>
                <a:spcPts val="1200"/>
              </a:spcBef>
              <a:spcAft>
                <a:spcPts val="0"/>
              </a:spcAft>
              <a:buClr>
                <a:srgbClr val="000000"/>
              </a:buClr>
              <a:buSzPts val="1800"/>
              <a:buNone/>
              <a:defRPr/>
            </a:lvl1pPr>
            <a:lvl2pPr marL="914400" lvl="1" indent="-342900" algn="l">
              <a:lnSpc>
                <a:spcPct val="90000"/>
              </a:lnSpc>
              <a:spcBef>
                <a:spcPts val="1200"/>
              </a:spcBef>
              <a:spcAft>
                <a:spcPts val="0"/>
              </a:spcAft>
              <a:buClr>
                <a:srgbClr val="000000"/>
              </a:buClr>
              <a:buSzPts val="1800"/>
              <a:buChar char="▪"/>
              <a:defRPr/>
            </a:lvl2pPr>
            <a:lvl3pPr marL="1371600" lvl="2" indent="-228600" algn="l">
              <a:lnSpc>
                <a:spcPct val="90000"/>
              </a:lnSpc>
              <a:spcBef>
                <a:spcPts val="1200"/>
              </a:spcBef>
              <a:spcAft>
                <a:spcPts val="0"/>
              </a:spcAft>
              <a:buClr>
                <a:srgbClr val="000000"/>
              </a:buClr>
              <a:buSzPts val="1800"/>
              <a:buNone/>
              <a:defRPr/>
            </a:lvl3pPr>
            <a:lvl4pPr marL="1828800" lvl="3" indent="-228600" algn="l">
              <a:lnSpc>
                <a:spcPct val="90000"/>
              </a:lnSpc>
              <a:spcBef>
                <a:spcPts val="1200"/>
              </a:spcBef>
              <a:spcAft>
                <a:spcPts val="0"/>
              </a:spcAft>
              <a:buClr>
                <a:srgbClr val="000000"/>
              </a:buClr>
              <a:buSzPts val="1800"/>
              <a:buNone/>
              <a:defRPr/>
            </a:lvl4pPr>
            <a:lvl5pPr marL="2286000" lvl="4" indent="-342900" algn="l">
              <a:lnSpc>
                <a:spcPct val="90000"/>
              </a:lnSpc>
              <a:spcBef>
                <a:spcPts val="1200"/>
              </a:spcBef>
              <a:spcAft>
                <a:spcPts val="0"/>
              </a:spcAft>
              <a:buClr>
                <a:srgbClr val="000000"/>
              </a:buClr>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297" name="Google Shape;297;p42"/>
          <p:cNvSpPr>
            <a:spLocks noGrp="1"/>
          </p:cNvSpPr>
          <p:nvPr>
            <p:ph type="pic" idx="2"/>
          </p:nvPr>
        </p:nvSpPr>
        <p:spPr>
          <a:xfrm>
            <a:off x="4304678" y="265339"/>
            <a:ext cx="7932633" cy="6856567"/>
          </a:xfrm>
          <a:prstGeom prst="rect">
            <a:avLst/>
          </a:prstGeom>
          <a:noFill/>
          <a:ln>
            <a:noFill/>
          </a:ln>
        </p:spPr>
      </p:sp>
      <p:sp>
        <p:nvSpPr>
          <p:cNvPr id="298" name="Google Shape;298;p42"/>
          <p:cNvSpPr txBox="1">
            <a:spLocks noGrp="1"/>
          </p:cNvSpPr>
          <p:nvPr>
            <p:ph type="title"/>
          </p:nvPr>
        </p:nvSpPr>
        <p:spPr>
          <a:xfrm>
            <a:off x="698500" y="741499"/>
            <a:ext cx="2799444"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299" name="Google Shape;299;p42"/>
          <p:cNvSpPr txBox="1">
            <a:spLocks noGrp="1"/>
          </p:cNvSpPr>
          <p:nvPr>
            <p:ph type="body" idx="3"/>
          </p:nvPr>
        </p:nvSpPr>
        <p:spPr>
          <a:xfrm>
            <a:off x="698499" y="1591899"/>
            <a:ext cx="2799445" cy="435646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300" name="Google Shape;300;p42"/>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Tekst en Beeld (L)</a:t>
            </a:r>
            <a:endParaRPr sz="1400" b="0" i="0" u="none" strike="noStrike" cap="none">
              <a:solidFill>
                <a:srgbClr val="000000"/>
              </a:solidFill>
              <a:latin typeface="Arial"/>
              <a:ea typeface="Arial"/>
              <a:cs typeface="Arial"/>
              <a:sym typeface="Arial"/>
            </a:endParaRPr>
          </a:p>
        </p:txBody>
      </p:sp>
      <p:sp>
        <p:nvSpPr>
          <p:cNvPr id="301" name="Google Shape;301;p42"/>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Foto">
  <p:cSld name="Foto">
    <p:spTree>
      <p:nvGrpSpPr>
        <p:cNvPr id="1" name="Shape 302"/>
        <p:cNvGrpSpPr/>
        <p:nvPr/>
      </p:nvGrpSpPr>
      <p:grpSpPr>
        <a:xfrm>
          <a:off x="0" y="0"/>
          <a:ext cx="0" cy="0"/>
          <a:chOff x="0" y="0"/>
          <a:chExt cx="0" cy="0"/>
        </a:xfrm>
      </p:grpSpPr>
      <p:grpSp>
        <p:nvGrpSpPr>
          <p:cNvPr id="303" name="Google Shape;303;p43"/>
          <p:cNvGrpSpPr/>
          <p:nvPr/>
        </p:nvGrpSpPr>
        <p:grpSpPr>
          <a:xfrm>
            <a:off x="2982508" y="-1228654"/>
            <a:ext cx="6226980" cy="490403"/>
            <a:chOff x="-3" y="1"/>
            <a:chExt cx="6226979" cy="490401"/>
          </a:xfrm>
        </p:grpSpPr>
        <p:sp>
          <p:nvSpPr>
            <p:cNvPr id="304" name="Google Shape;304;p43"/>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305" name="Google Shape;305;p43"/>
            <p:cNvGrpSpPr/>
            <p:nvPr/>
          </p:nvGrpSpPr>
          <p:grpSpPr>
            <a:xfrm>
              <a:off x="-3" y="1"/>
              <a:ext cx="6226977" cy="211383"/>
              <a:chOff x="0" y="-1"/>
              <a:chExt cx="6226976" cy="211382"/>
            </a:xfrm>
          </p:grpSpPr>
          <p:sp>
            <p:nvSpPr>
              <p:cNvPr id="306" name="Google Shape;306;p43"/>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7" name="Google Shape;307;p43"/>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8" name="Google Shape;308;p43"/>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9" name="Google Shape;309;p43"/>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0" name="Google Shape;310;p43"/>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1" name="Google Shape;311;p43"/>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2" name="Google Shape;312;p43"/>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3" name="Google Shape;313;p43"/>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4" name="Google Shape;314;p43"/>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5" name="Google Shape;315;p43"/>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316" name="Google Shape;316;p43"/>
          <p:cNvGrpSpPr/>
          <p:nvPr/>
        </p:nvGrpSpPr>
        <p:grpSpPr>
          <a:xfrm>
            <a:off x="698501" y="5884313"/>
            <a:ext cx="1454913" cy="577169"/>
            <a:chOff x="0" y="-1"/>
            <a:chExt cx="1454912" cy="577167"/>
          </a:xfrm>
        </p:grpSpPr>
        <p:sp>
          <p:nvSpPr>
            <p:cNvPr id="317" name="Google Shape;317;p43"/>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8" name="Google Shape;318;p43"/>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9" name="Google Shape;319;p43"/>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0" name="Google Shape;320;p43"/>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1" name="Google Shape;321;p43"/>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2" name="Google Shape;322;p43"/>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3" name="Google Shape;323;p43"/>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4" name="Google Shape;324;p43"/>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25" name="Google Shape;325;p43"/>
          <p:cNvSpPr/>
          <p:nvPr/>
        </p:nvSpPr>
        <p:spPr>
          <a:xfrm>
            <a:off x="-10751" y="0"/>
            <a:ext cx="12204519"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6" name="Google Shape;326;p43"/>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Foto</a:t>
            </a:r>
            <a:endParaRPr sz="1400" b="0" i="0" u="none" strike="noStrike" cap="none">
              <a:solidFill>
                <a:srgbClr val="000000"/>
              </a:solidFill>
              <a:latin typeface="Arial"/>
              <a:ea typeface="Arial"/>
              <a:cs typeface="Arial"/>
              <a:sym typeface="Arial"/>
            </a:endParaRPr>
          </a:p>
        </p:txBody>
      </p:sp>
      <p:sp>
        <p:nvSpPr>
          <p:cNvPr id="327" name="Google Shape;327;p43"/>
          <p:cNvSpPr>
            <a:spLocks noGrp="1"/>
          </p:cNvSpPr>
          <p:nvPr>
            <p:ph type="pic" idx="2"/>
          </p:nvPr>
        </p:nvSpPr>
        <p:spPr>
          <a:xfrm>
            <a:off x="-16571" y="972"/>
            <a:ext cx="12197821" cy="6857029"/>
          </a:xfrm>
          <a:prstGeom prst="rect">
            <a:avLst/>
          </a:prstGeom>
          <a:noFill/>
          <a:ln>
            <a:noFill/>
          </a:ln>
        </p:spPr>
      </p:sp>
      <p:sp>
        <p:nvSpPr>
          <p:cNvPr id="328" name="Google Shape;328;p43"/>
          <p:cNvSpPr txBox="1">
            <a:spLocks noGrp="1"/>
          </p:cNvSpPr>
          <p:nvPr>
            <p:ph type="body" idx="1"/>
          </p:nvPr>
        </p:nvSpPr>
        <p:spPr>
          <a:xfrm>
            <a:off x="0" y="1"/>
            <a:ext cx="12205799" cy="741499"/>
          </a:xfrm>
          <a:prstGeom prst="rect">
            <a:avLst/>
          </a:prstGeom>
          <a:solidFill>
            <a:schemeClr val="accent1"/>
          </a:solidFill>
          <a:ln>
            <a:noFill/>
          </a:ln>
        </p:spPr>
        <p:txBody>
          <a:bodyPr spcFirstLastPara="1" wrap="square" lIns="0" tIns="0" rIns="0" bIns="0" anchor="t" anchorCtr="0">
            <a:normAutofit/>
          </a:bodyPr>
          <a:lstStyle>
            <a:lvl1pPr marL="457200" lvl="0" indent="-228600" algn="l">
              <a:lnSpc>
                <a:spcPct val="90000"/>
              </a:lnSpc>
              <a:spcBef>
                <a:spcPts val="1200"/>
              </a:spcBef>
              <a:spcAft>
                <a:spcPts val="0"/>
              </a:spcAft>
              <a:buClr>
                <a:srgbClr val="000000"/>
              </a:buClr>
              <a:buSzPts val="1800"/>
              <a:buNone/>
              <a:defRPr/>
            </a:lvl1pPr>
            <a:lvl2pPr marL="914400" lvl="1" indent="-342900" algn="l">
              <a:lnSpc>
                <a:spcPct val="90000"/>
              </a:lnSpc>
              <a:spcBef>
                <a:spcPts val="1200"/>
              </a:spcBef>
              <a:spcAft>
                <a:spcPts val="0"/>
              </a:spcAft>
              <a:buClr>
                <a:srgbClr val="000000"/>
              </a:buClr>
              <a:buSzPts val="1800"/>
              <a:buChar char="▪"/>
              <a:defRPr/>
            </a:lvl2pPr>
            <a:lvl3pPr marL="1371600" lvl="2" indent="-228600" algn="l">
              <a:lnSpc>
                <a:spcPct val="90000"/>
              </a:lnSpc>
              <a:spcBef>
                <a:spcPts val="1200"/>
              </a:spcBef>
              <a:spcAft>
                <a:spcPts val="0"/>
              </a:spcAft>
              <a:buClr>
                <a:srgbClr val="000000"/>
              </a:buClr>
              <a:buSzPts val="1800"/>
              <a:buNone/>
              <a:defRPr/>
            </a:lvl3pPr>
            <a:lvl4pPr marL="1828800" lvl="3" indent="-228600" algn="l">
              <a:lnSpc>
                <a:spcPct val="90000"/>
              </a:lnSpc>
              <a:spcBef>
                <a:spcPts val="1200"/>
              </a:spcBef>
              <a:spcAft>
                <a:spcPts val="0"/>
              </a:spcAft>
              <a:buClr>
                <a:srgbClr val="000000"/>
              </a:buClr>
              <a:buSzPts val="1800"/>
              <a:buNone/>
              <a:defRPr/>
            </a:lvl4pPr>
            <a:lvl5pPr marL="2286000" lvl="4" indent="-342900" algn="l">
              <a:lnSpc>
                <a:spcPct val="90000"/>
              </a:lnSpc>
              <a:spcBef>
                <a:spcPts val="1200"/>
              </a:spcBef>
              <a:spcAft>
                <a:spcPts val="0"/>
              </a:spcAft>
              <a:buClr>
                <a:srgbClr val="000000"/>
              </a:buClr>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329" name="Google Shape;329;p43"/>
          <p:cNvSpPr txBox="1">
            <a:spLocks noGrp="1"/>
          </p:cNvSpPr>
          <p:nvPr>
            <p:ph type="title"/>
          </p:nvPr>
        </p:nvSpPr>
        <p:spPr>
          <a:xfrm>
            <a:off x="698500" y="193037"/>
            <a:ext cx="10775071"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200"/>
              <a:buFont typeface="Roboto Slab"/>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330" name="Google Shape;330;p43"/>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331" name="Google Shape;331;p43"/>
          <p:cNvPicPr preferRelativeResize="0"/>
          <p:nvPr/>
        </p:nvPicPr>
        <p:blipFill rotWithShape="1">
          <a:blip r:embed="rId2">
            <a:alphaModFix/>
          </a:blip>
          <a:srcRect/>
          <a:stretch/>
        </p:blipFill>
        <p:spPr>
          <a:xfrm>
            <a:off x="695450" y="5847858"/>
            <a:ext cx="1460500" cy="698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eeld en Tekst (Blauw)">
  <p:cSld name="Beeld en Tekst (Blauw)">
    <p:spTree>
      <p:nvGrpSpPr>
        <p:cNvPr id="1" name="Shape 332"/>
        <p:cNvGrpSpPr/>
        <p:nvPr/>
      </p:nvGrpSpPr>
      <p:grpSpPr>
        <a:xfrm>
          <a:off x="0" y="0"/>
          <a:ext cx="0" cy="0"/>
          <a:chOff x="0" y="0"/>
          <a:chExt cx="0" cy="0"/>
        </a:xfrm>
      </p:grpSpPr>
      <p:grpSp>
        <p:nvGrpSpPr>
          <p:cNvPr id="333" name="Google Shape;333;p44"/>
          <p:cNvGrpSpPr/>
          <p:nvPr/>
        </p:nvGrpSpPr>
        <p:grpSpPr>
          <a:xfrm>
            <a:off x="2982508" y="-1228654"/>
            <a:ext cx="6226980" cy="490403"/>
            <a:chOff x="-3" y="1"/>
            <a:chExt cx="6226979" cy="490401"/>
          </a:xfrm>
        </p:grpSpPr>
        <p:sp>
          <p:nvSpPr>
            <p:cNvPr id="334" name="Google Shape;334;p44"/>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335" name="Google Shape;335;p44"/>
            <p:cNvGrpSpPr/>
            <p:nvPr/>
          </p:nvGrpSpPr>
          <p:grpSpPr>
            <a:xfrm>
              <a:off x="-3" y="1"/>
              <a:ext cx="6226977" cy="211383"/>
              <a:chOff x="0" y="-1"/>
              <a:chExt cx="6226976" cy="211382"/>
            </a:xfrm>
          </p:grpSpPr>
          <p:sp>
            <p:nvSpPr>
              <p:cNvPr id="336" name="Google Shape;336;p44"/>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7" name="Google Shape;337;p44"/>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8" name="Google Shape;338;p44"/>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9" name="Google Shape;339;p44"/>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0" name="Google Shape;340;p44"/>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1" name="Google Shape;341;p44"/>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2" name="Google Shape;342;p44"/>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3" name="Google Shape;343;p44"/>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4" name="Google Shape;344;p44"/>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5" name="Google Shape;345;p44"/>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346" name="Google Shape;346;p44"/>
          <p:cNvGrpSpPr/>
          <p:nvPr/>
        </p:nvGrpSpPr>
        <p:grpSpPr>
          <a:xfrm>
            <a:off x="698501" y="5884313"/>
            <a:ext cx="1454913" cy="577169"/>
            <a:chOff x="0" y="-1"/>
            <a:chExt cx="1454912" cy="577167"/>
          </a:xfrm>
        </p:grpSpPr>
        <p:sp>
          <p:nvSpPr>
            <p:cNvPr id="347" name="Google Shape;347;p44"/>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8" name="Google Shape;348;p44"/>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9" name="Google Shape;349;p44"/>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0" name="Google Shape;350;p44"/>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1" name="Google Shape;351;p44"/>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2" name="Google Shape;352;p44"/>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3" name="Google Shape;353;p44"/>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4" name="Google Shape;354;p44"/>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55" name="Google Shape;355;p44"/>
          <p:cNvSpPr/>
          <p:nvPr/>
        </p:nvSpPr>
        <p:spPr>
          <a:xfrm>
            <a:off x="-16403" y="0"/>
            <a:ext cx="12208404"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6" name="Google Shape;356;p44"/>
          <p:cNvSpPr txBox="1">
            <a:spLocks noGrp="1"/>
          </p:cNvSpPr>
          <p:nvPr>
            <p:ph type="body" idx="1"/>
          </p:nvPr>
        </p:nvSpPr>
        <p:spPr>
          <a:xfrm>
            <a:off x="-12032" y="2"/>
            <a:ext cx="6992126" cy="6857997"/>
          </a:xfrm>
          <a:prstGeom prst="rect">
            <a:avLst/>
          </a:prstGeom>
          <a:solidFill>
            <a:schemeClr val="accent5"/>
          </a:solidFill>
          <a:ln>
            <a:noFill/>
          </a:ln>
        </p:spPr>
        <p:txBody>
          <a:bodyPr spcFirstLastPara="1" wrap="square" lIns="0" tIns="0" rIns="0" bIns="0" anchor="t" anchorCtr="0">
            <a:normAutofit/>
          </a:bodyPr>
          <a:lstStyle>
            <a:lvl1pPr marL="457200" lvl="0" indent="-228600" algn="l">
              <a:lnSpc>
                <a:spcPct val="90000"/>
              </a:lnSpc>
              <a:spcBef>
                <a:spcPts val="1200"/>
              </a:spcBef>
              <a:spcAft>
                <a:spcPts val="0"/>
              </a:spcAft>
              <a:buClr>
                <a:srgbClr val="000000"/>
              </a:buClr>
              <a:buSzPts val="1800"/>
              <a:buNone/>
              <a:defRPr/>
            </a:lvl1pPr>
            <a:lvl2pPr marL="914400" lvl="1" indent="-342900" algn="l">
              <a:lnSpc>
                <a:spcPct val="90000"/>
              </a:lnSpc>
              <a:spcBef>
                <a:spcPts val="1200"/>
              </a:spcBef>
              <a:spcAft>
                <a:spcPts val="0"/>
              </a:spcAft>
              <a:buClr>
                <a:srgbClr val="000000"/>
              </a:buClr>
              <a:buSzPts val="1800"/>
              <a:buChar char="▪"/>
              <a:defRPr/>
            </a:lvl2pPr>
            <a:lvl3pPr marL="1371600" lvl="2" indent="-228600" algn="l">
              <a:lnSpc>
                <a:spcPct val="90000"/>
              </a:lnSpc>
              <a:spcBef>
                <a:spcPts val="1200"/>
              </a:spcBef>
              <a:spcAft>
                <a:spcPts val="0"/>
              </a:spcAft>
              <a:buClr>
                <a:srgbClr val="000000"/>
              </a:buClr>
              <a:buSzPts val="1800"/>
              <a:buNone/>
              <a:defRPr/>
            </a:lvl3pPr>
            <a:lvl4pPr marL="1828800" lvl="3" indent="-228600" algn="l">
              <a:lnSpc>
                <a:spcPct val="90000"/>
              </a:lnSpc>
              <a:spcBef>
                <a:spcPts val="1200"/>
              </a:spcBef>
              <a:spcAft>
                <a:spcPts val="0"/>
              </a:spcAft>
              <a:buClr>
                <a:srgbClr val="000000"/>
              </a:buClr>
              <a:buSzPts val="1800"/>
              <a:buNone/>
              <a:defRPr/>
            </a:lvl4pPr>
            <a:lvl5pPr marL="2286000" lvl="4" indent="-342900" algn="l">
              <a:lnSpc>
                <a:spcPct val="90000"/>
              </a:lnSpc>
              <a:spcBef>
                <a:spcPts val="1200"/>
              </a:spcBef>
              <a:spcAft>
                <a:spcPts val="0"/>
              </a:spcAft>
              <a:buClr>
                <a:srgbClr val="000000"/>
              </a:buClr>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357" name="Google Shape;357;p44"/>
          <p:cNvSpPr>
            <a:spLocks noGrp="1"/>
          </p:cNvSpPr>
          <p:nvPr>
            <p:ph type="pic" idx="2"/>
          </p:nvPr>
        </p:nvSpPr>
        <p:spPr>
          <a:xfrm>
            <a:off x="-2" y="1433"/>
            <a:ext cx="7654745" cy="6856567"/>
          </a:xfrm>
          <a:prstGeom prst="rect">
            <a:avLst/>
          </a:prstGeom>
          <a:noFill/>
          <a:ln>
            <a:noFill/>
          </a:ln>
        </p:spPr>
      </p:sp>
      <p:sp>
        <p:nvSpPr>
          <p:cNvPr id="358" name="Google Shape;358;p44"/>
          <p:cNvSpPr txBox="1">
            <a:spLocks noGrp="1"/>
          </p:cNvSpPr>
          <p:nvPr>
            <p:ph type="title"/>
          </p:nvPr>
        </p:nvSpPr>
        <p:spPr>
          <a:xfrm>
            <a:off x="8374743" y="741499"/>
            <a:ext cx="3118757"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200"/>
              <a:buFont typeface="Roboto Slab"/>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359" name="Google Shape;359;p44"/>
          <p:cNvSpPr txBox="1">
            <a:spLocks noGrp="1"/>
          </p:cNvSpPr>
          <p:nvPr>
            <p:ph type="body" idx="3"/>
          </p:nvPr>
        </p:nvSpPr>
        <p:spPr>
          <a:xfrm>
            <a:off x="8374743" y="1591899"/>
            <a:ext cx="3118758" cy="4356465"/>
          </a:xfrm>
          <a:prstGeom prst="rect">
            <a:avLst/>
          </a:prstGeom>
          <a:noFill/>
          <a:ln>
            <a:noFill/>
          </a:ln>
        </p:spPr>
        <p:txBody>
          <a:bodyPr spcFirstLastPara="1" wrap="square" lIns="0" tIns="0" rIns="0" bIns="0" anchor="t" anchorCtr="0">
            <a:normAutofit/>
          </a:bodyPr>
          <a:lstStyle>
            <a:lvl1pPr marL="457200" lvl="0" indent="-330200" algn="l">
              <a:lnSpc>
                <a:spcPct val="90000"/>
              </a:lnSpc>
              <a:spcBef>
                <a:spcPts val="1200"/>
              </a:spcBef>
              <a:spcAft>
                <a:spcPts val="0"/>
              </a:spcAft>
              <a:buClr>
                <a:srgbClr val="FFFFFF"/>
              </a:buClr>
              <a:buSzPts val="1600"/>
              <a:buFont typeface="Arial"/>
              <a:buChar char="▪"/>
              <a:defRPr>
                <a:solidFill>
                  <a:srgbClr val="FFFFFF"/>
                </a:solidFill>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360" name="Google Shape;360;p44"/>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Beeld en Tekst (Blauw)</a:t>
            </a:r>
            <a:endParaRPr sz="1400" b="0" i="0" u="none" strike="noStrike" cap="none">
              <a:solidFill>
                <a:srgbClr val="000000"/>
              </a:solidFill>
              <a:latin typeface="Arial"/>
              <a:ea typeface="Arial"/>
              <a:cs typeface="Arial"/>
              <a:sym typeface="Arial"/>
            </a:endParaRPr>
          </a:p>
        </p:txBody>
      </p:sp>
      <p:sp>
        <p:nvSpPr>
          <p:cNvPr id="361" name="Google Shape;361;p44"/>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362" name="Google Shape;362;p44"/>
          <p:cNvPicPr preferRelativeResize="0"/>
          <p:nvPr/>
        </p:nvPicPr>
        <p:blipFill rotWithShape="1">
          <a:blip r:embed="rId2">
            <a:alphaModFix/>
          </a:blip>
          <a:srcRect/>
          <a:stretch/>
        </p:blipFill>
        <p:spPr>
          <a:xfrm>
            <a:off x="695450" y="5847858"/>
            <a:ext cx="1460500" cy="698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ekst (Blauw)">
  <p:cSld name="1_Tekst (Blauw)">
    <p:spTree>
      <p:nvGrpSpPr>
        <p:cNvPr id="1" name="Shape 175"/>
        <p:cNvGrpSpPr/>
        <p:nvPr/>
      </p:nvGrpSpPr>
      <p:grpSpPr>
        <a:xfrm>
          <a:off x="0" y="0"/>
          <a:ext cx="0" cy="0"/>
          <a:chOff x="0" y="0"/>
          <a:chExt cx="0" cy="0"/>
        </a:xfrm>
      </p:grpSpPr>
      <p:sp>
        <p:nvSpPr>
          <p:cNvPr id="176" name="Google Shape;176;p17"/>
          <p:cNvSpPr/>
          <p:nvPr/>
        </p:nvSpPr>
        <p:spPr>
          <a:xfrm>
            <a:off x="-10749" y="0"/>
            <a:ext cx="12202800" cy="68580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177" name="Google Shape;177;p17"/>
          <p:cNvSpPr txBox="1"/>
          <p:nvPr/>
        </p:nvSpPr>
        <p:spPr>
          <a:xfrm>
            <a:off x="-10749" y="-662296"/>
            <a:ext cx="12192000" cy="461624"/>
          </a:xfrm>
          <a:prstGeom prst="rect">
            <a:avLst/>
          </a:prstGeom>
          <a:noFill/>
          <a:ln>
            <a:noFill/>
          </a:ln>
        </p:spPr>
        <p:txBody>
          <a:bodyPr spcFirstLastPara="1" wrap="square" lIns="91433" tIns="45700" rIns="91433" bIns="45700" anchor="t" anchorCtr="0">
            <a:spAutoFit/>
          </a:bodyPr>
          <a:lstStyle/>
          <a:p>
            <a:pPr marL="0" marR="0" lvl="0" indent="0" algn="ctr" rtl="0">
              <a:lnSpc>
                <a:spcPct val="100000"/>
              </a:lnSpc>
              <a:spcBef>
                <a:spcPts val="0"/>
              </a:spcBef>
              <a:spcAft>
                <a:spcPts val="0"/>
              </a:spcAft>
              <a:buClr>
                <a:schemeClr val="accent2"/>
              </a:buClr>
              <a:buSzPts val="1800"/>
              <a:buFont typeface="Calibri"/>
              <a:buNone/>
            </a:pPr>
            <a:r>
              <a:rPr lang="nl" sz="2400" b="0" i="0" u="none" strike="noStrike" cap="none">
                <a:solidFill>
                  <a:schemeClr val="accent2"/>
                </a:solidFill>
                <a:latin typeface="Calibri"/>
                <a:ea typeface="Calibri"/>
                <a:cs typeface="Calibri"/>
                <a:sym typeface="Calibri"/>
              </a:rPr>
              <a:t>Tekst (Blauw)</a:t>
            </a:r>
            <a:endParaRPr sz="1467"/>
          </a:p>
        </p:txBody>
      </p:sp>
      <p:sp>
        <p:nvSpPr>
          <p:cNvPr id="178" name="Google Shape;178;p17"/>
          <p:cNvSpPr txBox="1">
            <a:spLocks noGrp="1"/>
          </p:cNvSpPr>
          <p:nvPr>
            <p:ph type="body" idx="1"/>
          </p:nvPr>
        </p:nvSpPr>
        <p:spPr>
          <a:xfrm>
            <a:off x="-10748" y="-11608"/>
            <a:ext cx="12192000" cy="6869600"/>
          </a:xfrm>
          <a:prstGeom prst="rect">
            <a:avLst/>
          </a:prstGeom>
          <a:solidFill>
            <a:srgbClr val="00B7D3"/>
          </a:solidFill>
          <a:ln>
            <a:noFill/>
          </a:ln>
        </p:spPr>
        <p:txBody>
          <a:bodyPr spcFirstLastPara="1" wrap="square" lIns="0" tIns="0" rIns="0" bIns="0" anchor="t" anchorCtr="0">
            <a:noAutofit/>
          </a:bodyPr>
          <a:lstStyle>
            <a:lvl1pPr marL="609585" lvl="0" indent="-304792" algn="l" rtl="0">
              <a:lnSpc>
                <a:spcPct val="90000"/>
              </a:lnSpc>
              <a:spcBef>
                <a:spcPts val="1200"/>
              </a:spcBef>
              <a:spcAft>
                <a:spcPts val="0"/>
              </a:spcAft>
              <a:buSzPts val="1200"/>
              <a:buFont typeface="Arial"/>
              <a:buNone/>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179" name="Google Shape;179;p17"/>
          <p:cNvSpPr txBox="1">
            <a:spLocks noGrp="1"/>
          </p:cNvSpPr>
          <p:nvPr>
            <p:ph type="body" idx="2"/>
          </p:nvPr>
        </p:nvSpPr>
        <p:spPr>
          <a:xfrm>
            <a:off x="698499" y="718513"/>
            <a:ext cx="10798400" cy="5230000"/>
          </a:xfrm>
          <a:prstGeom prst="rect">
            <a:avLst/>
          </a:prstGeom>
          <a:noFill/>
          <a:ln>
            <a:noFill/>
          </a:ln>
        </p:spPr>
        <p:txBody>
          <a:bodyPr spcFirstLastPara="1" wrap="square" lIns="0" tIns="0" rIns="0" bIns="0" anchor="ctr" anchorCtr="0">
            <a:noAutofit/>
          </a:bodyPr>
          <a:lstStyle>
            <a:lvl1pPr marL="609585" lvl="0" indent="-304792" algn="ctr" rtl="0">
              <a:lnSpc>
                <a:spcPct val="90000"/>
              </a:lnSpc>
              <a:spcBef>
                <a:spcPts val="1200"/>
              </a:spcBef>
              <a:spcAft>
                <a:spcPts val="0"/>
              </a:spcAft>
              <a:buClr>
                <a:schemeClr val="lt1"/>
              </a:buClr>
              <a:buSzPts val="3300"/>
              <a:buFont typeface="Calibri"/>
              <a:buNone/>
              <a:defRPr sz="4400" i="0">
                <a:solidFill>
                  <a:schemeClr val="lt1"/>
                </a:solidFill>
                <a:latin typeface="Calibri"/>
                <a:ea typeface="Calibri"/>
                <a:cs typeface="Calibri"/>
                <a:sym typeface="Calibri"/>
              </a:defRPr>
            </a:lvl1pPr>
            <a:lvl2pPr marL="1219170" lvl="1" indent="-304792" algn="ctr" rtl="0">
              <a:lnSpc>
                <a:spcPct val="90000"/>
              </a:lnSpc>
              <a:spcBef>
                <a:spcPts val="1200"/>
              </a:spcBef>
              <a:spcAft>
                <a:spcPts val="0"/>
              </a:spcAft>
              <a:buClr>
                <a:schemeClr val="lt1"/>
              </a:buClr>
              <a:buSzPts val="2700"/>
              <a:buFont typeface="Arial"/>
              <a:buNone/>
              <a:defRPr sz="3600" i="0">
                <a:solidFill>
                  <a:schemeClr val="lt1"/>
                </a:solidFill>
              </a:defRPr>
            </a:lvl2pPr>
            <a:lvl3pPr marL="1828754" lvl="2" indent="-304792" algn="ctr" rtl="0">
              <a:lnSpc>
                <a:spcPct val="90000"/>
              </a:lnSpc>
              <a:spcBef>
                <a:spcPts val="1200"/>
              </a:spcBef>
              <a:spcAft>
                <a:spcPts val="0"/>
              </a:spcAft>
              <a:buSzPts val="2700"/>
              <a:buFont typeface="Arial"/>
              <a:buNone/>
              <a:defRPr sz="3600" i="0">
                <a:solidFill>
                  <a:schemeClr val="lt1"/>
                </a:solidFill>
              </a:defRPr>
            </a:lvl3pPr>
            <a:lvl4pPr marL="2438339" lvl="3" indent="-304792" algn="ctr" rtl="0">
              <a:lnSpc>
                <a:spcPct val="90000"/>
              </a:lnSpc>
              <a:spcBef>
                <a:spcPts val="1200"/>
              </a:spcBef>
              <a:spcAft>
                <a:spcPts val="0"/>
              </a:spcAft>
              <a:buSzPts val="2700"/>
              <a:buFont typeface="Arial"/>
              <a:buNone/>
              <a:defRPr sz="3600" i="0">
                <a:solidFill>
                  <a:schemeClr val="lt1"/>
                </a:solidFill>
              </a:defRPr>
            </a:lvl4pPr>
            <a:lvl5pPr marL="3047924" lvl="4" indent="-304792" algn="ctr" rtl="0">
              <a:lnSpc>
                <a:spcPct val="90000"/>
              </a:lnSpc>
              <a:spcBef>
                <a:spcPts val="1200"/>
              </a:spcBef>
              <a:spcAft>
                <a:spcPts val="0"/>
              </a:spcAft>
              <a:buClr>
                <a:schemeClr val="lt1"/>
              </a:buClr>
              <a:buSzPts val="2700"/>
              <a:buFont typeface="Arial"/>
              <a:buNone/>
              <a:defRPr sz="3600" i="0">
                <a:solidFill>
                  <a:schemeClr val="lt1"/>
                </a:solidFill>
              </a:defRPr>
            </a:lvl5pPr>
            <a:lvl6pPr marL="3657509" lvl="5" indent="-304792" algn="ctr" rtl="0">
              <a:lnSpc>
                <a:spcPct val="90000"/>
              </a:lnSpc>
              <a:spcBef>
                <a:spcPts val="1200"/>
              </a:spcBef>
              <a:spcAft>
                <a:spcPts val="0"/>
              </a:spcAft>
              <a:buClr>
                <a:schemeClr val="lt1"/>
              </a:buClr>
              <a:buSzPts val="2700"/>
              <a:buFont typeface="Arial"/>
              <a:buNone/>
              <a:defRPr sz="3600" i="0">
                <a:solidFill>
                  <a:schemeClr val="lt1"/>
                </a:solidFill>
              </a:defRPr>
            </a:lvl6pPr>
            <a:lvl7pPr marL="4267093" lvl="6" indent="-304792" algn="ctr" rtl="0">
              <a:lnSpc>
                <a:spcPct val="90000"/>
              </a:lnSpc>
              <a:spcBef>
                <a:spcPts val="1200"/>
              </a:spcBef>
              <a:spcAft>
                <a:spcPts val="0"/>
              </a:spcAft>
              <a:buClr>
                <a:schemeClr val="lt1"/>
              </a:buClr>
              <a:buSzPts val="2700"/>
              <a:buFont typeface="Arial"/>
              <a:buNone/>
              <a:defRPr sz="3600" i="0">
                <a:solidFill>
                  <a:schemeClr val="lt1"/>
                </a:solidFill>
              </a:defRPr>
            </a:lvl7pPr>
            <a:lvl8pPr marL="4876678" lvl="7" indent="-304792" algn="ctr" rtl="0">
              <a:lnSpc>
                <a:spcPct val="90000"/>
              </a:lnSpc>
              <a:spcBef>
                <a:spcPts val="1200"/>
              </a:spcBef>
              <a:spcAft>
                <a:spcPts val="0"/>
              </a:spcAft>
              <a:buSzPts val="2700"/>
              <a:buFont typeface="Arial"/>
              <a:buNone/>
              <a:defRPr sz="3600" i="0">
                <a:solidFill>
                  <a:schemeClr val="lt1"/>
                </a:solidFill>
              </a:defRPr>
            </a:lvl8pPr>
            <a:lvl9pPr marL="5486263" lvl="8" indent="-304792" algn="ctr" rtl="0">
              <a:lnSpc>
                <a:spcPct val="90000"/>
              </a:lnSpc>
              <a:spcBef>
                <a:spcPts val="1200"/>
              </a:spcBef>
              <a:spcAft>
                <a:spcPts val="0"/>
              </a:spcAft>
              <a:buSzPts val="2700"/>
              <a:buFont typeface="Arial"/>
              <a:buNone/>
              <a:defRPr sz="3600" i="0">
                <a:solidFill>
                  <a:schemeClr val="lt1"/>
                </a:solidFill>
              </a:defRPr>
            </a:lvl9pPr>
          </a:lstStyle>
          <a:p>
            <a:endParaRPr/>
          </a:p>
        </p:txBody>
      </p:sp>
      <p:sp>
        <p:nvSpPr>
          <p:cNvPr id="180" name="Google Shape;180;p17"/>
          <p:cNvSpPr txBox="1">
            <a:spLocks noGrp="1"/>
          </p:cNvSpPr>
          <p:nvPr>
            <p:ph type="sldNum" idx="12"/>
          </p:nvPr>
        </p:nvSpPr>
        <p:spPr>
          <a:xfrm>
            <a:off x="5892800" y="6172267"/>
            <a:ext cx="2844800" cy="184666"/>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chemeClr val="lt1"/>
              </a:buClr>
              <a:buSzPts val="900"/>
              <a:buFont typeface="Arial"/>
              <a:buNone/>
              <a:defRPr sz="12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Clr>
                <a:schemeClr val="lt1"/>
              </a:buClr>
              <a:buSzPts val="900"/>
              <a:buFont typeface="Arial"/>
              <a:buNone/>
              <a:defRPr sz="12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Clr>
                <a:schemeClr val="lt1"/>
              </a:buClr>
              <a:buSzPts val="900"/>
              <a:buFont typeface="Arial"/>
              <a:buNone/>
              <a:defRPr sz="12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Clr>
                <a:schemeClr val="lt1"/>
              </a:buClr>
              <a:buSzPts val="900"/>
              <a:buFont typeface="Arial"/>
              <a:buNone/>
              <a:defRPr sz="12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Clr>
                <a:schemeClr val="lt1"/>
              </a:buClr>
              <a:buSzPts val="900"/>
              <a:buFont typeface="Arial"/>
              <a:buNone/>
              <a:defRPr sz="12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Clr>
                <a:schemeClr val="lt1"/>
              </a:buClr>
              <a:buSzPts val="900"/>
              <a:buFont typeface="Arial"/>
              <a:buNone/>
              <a:defRPr sz="12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Clr>
                <a:schemeClr val="lt1"/>
              </a:buClr>
              <a:buSzPts val="900"/>
              <a:buFont typeface="Arial"/>
              <a:buNone/>
              <a:defRPr sz="12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Clr>
                <a:schemeClr val="lt1"/>
              </a:buClr>
              <a:buSzPts val="900"/>
              <a:buFont typeface="Arial"/>
              <a:buNone/>
              <a:defRPr sz="12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Clr>
                <a:schemeClr val="lt1"/>
              </a:buClr>
              <a:buSzPts val="9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a:p>
        </p:txBody>
      </p:sp>
      <p:pic>
        <p:nvPicPr>
          <p:cNvPr id="181" name="Google Shape;181;p17"/>
          <p:cNvPicPr preferRelativeResize="0"/>
          <p:nvPr/>
        </p:nvPicPr>
        <p:blipFill rotWithShape="1">
          <a:blip r:embed="rId2">
            <a:alphaModFix/>
          </a:blip>
          <a:srcRect/>
          <a:stretch/>
        </p:blipFill>
        <p:spPr>
          <a:xfrm>
            <a:off x="694800" y="5846400"/>
            <a:ext cx="1461600" cy="1033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Hoofdstuk">
  <p:cSld name="Hoofdstuk">
    <p:spTree>
      <p:nvGrpSpPr>
        <p:cNvPr id="1" name="Shape 363"/>
        <p:cNvGrpSpPr/>
        <p:nvPr/>
      </p:nvGrpSpPr>
      <p:grpSpPr>
        <a:xfrm>
          <a:off x="0" y="0"/>
          <a:ext cx="0" cy="0"/>
          <a:chOff x="0" y="0"/>
          <a:chExt cx="0" cy="0"/>
        </a:xfrm>
      </p:grpSpPr>
      <p:grpSp>
        <p:nvGrpSpPr>
          <p:cNvPr id="364" name="Google Shape;364;p45"/>
          <p:cNvGrpSpPr/>
          <p:nvPr/>
        </p:nvGrpSpPr>
        <p:grpSpPr>
          <a:xfrm>
            <a:off x="2982508" y="-1228654"/>
            <a:ext cx="6226980" cy="490403"/>
            <a:chOff x="-3" y="1"/>
            <a:chExt cx="6226979" cy="490401"/>
          </a:xfrm>
        </p:grpSpPr>
        <p:sp>
          <p:nvSpPr>
            <p:cNvPr id="365" name="Google Shape;365;p45"/>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366" name="Google Shape;366;p45"/>
            <p:cNvGrpSpPr/>
            <p:nvPr/>
          </p:nvGrpSpPr>
          <p:grpSpPr>
            <a:xfrm>
              <a:off x="-3" y="1"/>
              <a:ext cx="6226977" cy="211383"/>
              <a:chOff x="0" y="-1"/>
              <a:chExt cx="6226976" cy="211382"/>
            </a:xfrm>
          </p:grpSpPr>
          <p:sp>
            <p:nvSpPr>
              <p:cNvPr id="367" name="Google Shape;367;p45"/>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8" name="Google Shape;368;p45"/>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9" name="Google Shape;369;p45"/>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0" name="Google Shape;370;p45"/>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45"/>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2" name="Google Shape;372;p45"/>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3" name="Google Shape;373;p45"/>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4" name="Google Shape;374;p45"/>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 name="Google Shape;375;p45"/>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6" name="Google Shape;376;p45"/>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377" name="Google Shape;377;p45"/>
          <p:cNvGrpSpPr/>
          <p:nvPr/>
        </p:nvGrpSpPr>
        <p:grpSpPr>
          <a:xfrm>
            <a:off x="698501" y="5884313"/>
            <a:ext cx="1454913" cy="577169"/>
            <a:chOff x="0" y="-1"/>
            <a:chExt cx="1454912" cy="577167"/>
          </a:xfrm>
        </p:grpSpPr>
        <p:sp>
          <p:nvSpPr>
            <p:cNvPr id="378" name="Google Shape;378;p45"/>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9" name="Google Shape;379;p45"/>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0" name="Google Shape;380;p45"/>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1" name="Google Shape;381;p45"/>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2" name="Google Shape;382;p45"/>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3" name="Google Shape;383;p45"/>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4" name="Google Shape;384;p45"/>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5" name="Google Shape;385;p45"/>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86" name="Google Shape;386;p45"/>
          <p:cNvSpPr/>
          <p:nvPr/>
        </p:nvSpPr>
        <p:spPr>
          <a:xfrm>
            <a:off x="-12033" y="0"/>
            <a:ext cx="12192001" cy="5371383"/>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7" name="Google Shape;387;p45"/>
          <p:cNvSpPr>
            <a:spLocks noGrp="1"/>
          </p:cNvSpPr>
          <p:nvPr>
            <p:ph type="pic" idx="2"/>
          </p:nvPr>
        </p:nvSpPr>
        <p:spPr>
          <a:xfrm>
            <a:off x="-600" y="716"/>
            <a:ext cx="12193200" cy="5371384"/>
          </a:xfrm>
          <a:prstGeom prst="rect">
            <a:avLst/>
          </a:prstGeom>
          <a:noFill/>
          <a:ln>
            <a:noFill/>
          </a:ln>
        </p:spPr>
      </p:sp>
      <p:sp>
        <p:nvSpPr>
          <p:cNvPr id="388" name="Google Shape;388;p45"/>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Hoofdstuk</a:t>
            </a:r>
            <a:endParaRPr sz="1400" b="0" i="0" u="none" strike="noStrike" cap="none">
              <a:solidFill>
                <a:srgbClr val="000000"/>
              </a:solidFill>
              <a:latin typeface="Arial"/>
              <a:ea typeface="Arial"/>
              <a:cs typeface="Arial"/>
              <a:sym typeface="Arial"/>
            </a:endParaRPr>
          </a:p>
        </p:txBody>
      </p:sp>
      <p:sp>
        <p:nvSpPr>
          <p:cNvPr id="389" name="Google Shape;389;p45"/>
          <p:cNvSpPr txBox="1">
            <a:spLocks noGrp="1"/>
          </p:cNvSpPr>
          <p:nvPr>
            <p:ph type="body" idx="1"/>
          </p:nvPr>
        </p:nvSpPr>
        <p:spPr>
          <a:xfrm>
            <a:off x="2702625" y="2770414"/>
            <a:ext cx="6786751" cy="2987465"/>
          </a:xfrm>
          <a:prstGeom prst="rect">
            <a:avLst/>
          </a:prstGeom>
          <a:solidFill>
            <a:schemeClr val="accent1"/>
          </a:solidFill>
          <a:ln>
            <a:noFill/>
          </a:ln>
        </p:spPr>
        <p:txBody>
          <a:bodyPr spcFirstLastPara="1" wrap="square" lIns="0" tIns="0" rIns="0" bIns="0" anchor="t" anchorCtr="0">
            <a:normAutofit/>
          </a:bodyPr>
          <a:lstStyle>
            <a:lvl1pPr marL="457200" lvl="0" indent="-228600" algn="l">
              <a:lnSpc>
                <a:spcPct val="90000"/>
              </a:lnSpc>
              <a:spcBef>
                <a:spcPts val="1200"/>
              </a:spcBef>
              <a:spcAft>
                <a:spcPts val="0"/>
              </a:spcAft>
              <a:buClr>
                <a:schemeClr val="accent1"/>
              </a:buClr>
              <a:buSzPts val="100"/>
              <a:buFont typeface="Arial"/>
              <a:buNone/>
              <a:defRPr sz="100">
                <a:solidFill>
                  <a:schemeClr val="accent1"/>
                </a:solidFill>
              </a:defRPr>
            </a:lvl1pPr>
            <a:lvl2pPr marL="914400" lvl="1" indent="-234950" algn="l">
              <a:lnSpc>
                <a:spcPct val="90000"/>
              </a:lnSpc>
              <a:spcBef>
                <a:spcPts val="1200"/>
              </a:spcBef>
              <a:spcAft>
                <a:spcPts val="0"/>
              </a:spcAft>
              <a:buClr>
                <a:schemeClr val="accent1"/>
              </a:buClr>
              <a:buSzPts val="100"/>
              <a:buFont typeface="Arial"/>
              <a:buChar char="▪"/>
              <a:defRPr sz="100">
                <a:solidFill>
                  <a:schemeClr val="accent1"/>
                </a:solidFill>
              </a:defRPr>
            </a:lvl2pPr>
            <a:lvl3pPr marL="1371600" lvl="2" indent="-228600" algn="l">
              <a:lnSpc>
                <a:spcPct val="90000"/>
              </a:lnSpc>
              <a:spcBef>
                <a:spcPts val="1200"/>
              </a:spcBef>
              <a:spcAft>
                <a:spcPts val="0"/>
              </a:spcAft>
              <a:buClr>
                <a:schemeClr val="accent1"/>
              </a:buClr>
              <a:buSzPts val="100"/>
              <a:buFont typeface="Arial"/>
              <a:buNone/>
              <a:defRPr sz="100">
                <a:solidFill>
                  <a:schemeClr val="accent1"/>
                </a:solidFill>
              </a:defRPr>
            </a:lvl3pPr>
            <a:lvl4pPr marL="1828800" lvl="3" indent="-228600" algn="l">
              <a:lnSpc>
                <a:spcPct val="90000"/>
              </a:lnSpc>
              <a:spcBef>
                <a:spcPts val="1200"/>
              </a:spcBef>
              <a:spcAft>
                <a:spcPts val="0"/>
              </a:spcAft>
              <a:buClr>
                <a:schemeClr val="accent1"/>
              </a:buClr>
              <a:buSzPts val="100"/>
              <a:buFont typeface="Arial"/>
              <a:buNone/>
              <a:defRPr sz="100">
                <a:solidFill>
                  <a:schemeClr val="accent1"/>
                </a:solidFill>
              </a:defRPr>
            </a:lvl4pPr>
            <a:lvl5pPr marL="2286000" lvl="4" indent="-234950" algn="l">
              <a:lnSpc>
                <a:spcPct val="90000"/>
              </a:lnSpc>
              <a:spcBef>
                <a:spcPts val="1200"/>
              </a:spcBef>
              <a:spcAft>
                <a:spcPts val="0"/>
              </a:spcAft>
              <a:buClr>
                <a:schemeClr val="accent1"/>
              </a:buClr>
              <a:buSzPts val="100"/>
              <a:buFont typeface="Arial"/>
              <a:buAutoNum type="arabicPeriod"/>
              <a:defRPr sz="100">
                <a:solidFill>
                  <a:schemeClr val="accent1"/>
                </a:solidFill>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390" name="Google Shape;390;p45"/>
          <p:cNvSpPr txBox="1">
            <a:spLocks noGrp="1"/>
          </p:cNvSpPr>
          <p:nvPr>
            <p:ph type="body" idx="3"/>
          </p:nvPr>
        </p:nvSpPr>
        <p:spPr>
          <a:xfrm>
            <a:off x="2702627" y="2770414"/>
            <a:ext cx="6514419" cy="2987463"/>
          </a:xfrm>
          <a:prstGeom prst="rect">
            <a:avLst/>
          </a:prstGeom>
          <a:solidFill>
            <a:schemeClr val="accent3"/>
          </a:solidFill>
          <a:ln>
            <a:noFill/>
          </a:ln>
        </p:spPr>
        <p:txBody>
          <a:bodyPr spcFirstLastPara="1" wrap="square" lIns="0" tIns="0" rIns="0" bIns="0" anchor="t" anchorCtr="0">
            <a:normAutofit/>
          </a:bodyPr>
          <a:lstStyle>
            <a:lvl1pPr marL="457200" lvl="0" indent="-228600" algn="l">
              <a:lnSpc>
                <a:spcPct val="90000"/>
              </a:lnSpc>
              <a:spcBef>
                <a:spcPts val="1200"/>
              </a:spcBef>
              <a:spcAft>
                <a:spcPts val="0"/>
              </a:spcAft>
              <a:buClr>
                <a:srgbClr val="000000"/>
              </a:buClr>
              <a:buSzPts val="1800"/>
              <a:buNone/>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391" name="Google Shape;391;p45"/>
          <p:cNvSpPr txBox="1">
            <a:spLocks noGrp="1"/>
          </p:cNvSpPr>
          <p:nvPr>
            <p:ph type="body" idx="4"/>
          </p:nvPr>
        </p:nvSpPr>
        <p:spPr>
          <a:xfrm>
            <a:off x="3086309" y="3917564"/>
            <a:ext cx="6019384" cy="1101408"/>
          </a:xfrm>
          <a:prstGeom prst="rect">
            <a:avLst/>
          </a:prstGeom>
          <a:noFill/>
          <a:ln>
            <a:noFill/>
          </a:ln>
        </p:spPr>
        <p:txBody>
          <a:bodyPr spcFirstLastPara="1" wrap="square" lIns="0" tIns="0" rIns="0" bIns="0" anchor="b" anchorCtr="0">
            <a:normAutofit/>
          </a:bodyPr>
          <a:lstStyle>
            <a:lvl1pPr marL="457200" lvl="0" indent="-228600" algn="ctr">
              <a:lnSpc>
                <a:spcPct val="90000"/>
              </a:lnSpc>
              <a:spcBef>
                <a:spcPts val="1200"/>
              </a:spcBef>
              <a:spcAft>
                <a:spcPts val="0"/>
              </a:spcAft>
              <a:buClr>
                <a:srgbClr val="FFFFFF"/>
              </a:buClr>
              <a:buSzPts val="3400"/>
              <a:buFont typeface="Roboto Slab"/>
              <a:buNone/>
              <a:defRPr sz="3400">
                <a:solidFill>
                  <a:srgbClr val="FFFFFF"/>
                </a:solidFill>
                <a:latin typeface="Roboto Slab"/>
                <a:ea typeface="Roboto Slab"/>
                <a:cs typeface="Roboto Slab"/>
                <a:sym typeface="Roboto Slab"/>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392" name="Google Shape;392;p45"/>
          <p:cNvSpPr txBox="1">
            <a:spLocks noGrp="1"/>
          </p:cNvSpPr>
          <p:nvPr>
            <p:ph type="body" idx="5"/>
          </p:nvPr>
        </p:nvSpPr>
        <p:spPr>
          <a:xfrm>
            <a:off x="5661995" y="3100404"/>
            <a:ext cx="868008" cy="719402"/>
          </a:xfrm>
          <a:prstGeom prst="rect">
            <a:avLst/>
          </a:prstGeom>
          <a:noFill/>
          <a:ln>
            <a:noFill/>
          </a:ln>
        </p:spPr>
        <p:txBody>
          <a:bodyPr spcFirstLastPara="1" wrap="square" lIns="0" tIns="0" rIns="0" bIns="0" anchor="b" anchorCtr="0">
            <a:normAutofit/>
          </a:bodyPr>
          <a:lstStyle>
            <a:lvl1pPr marL="457200" lvl="0" indent="-228600" algn="ctr">
              <a:lnSpc>
                <a:spcPct val="90000"/>
              </a:lnSpc>
              <a:spcBef>
                <a:spcPts val="1000"/>
              </a:spcBef>
              <a:spcAft>
                <a:spcPts val="0"/>
              </a:spcAft>
              <a:buClr>
                <a:srgbClr val="FFFFFF"/>
              </a:buClr>
              <a:buSzPts val="4300"/>
              <a:buFont typeface="Roboto Slab"/>
              <a:buNone/>
              <a:defRPr sz="4300" b="1">
                <a:solidFill>
                  <a:srgbClr val="FFFFFF"/>
                </a:solidFill>
                <a:latin typeface="Roboto Slab"/>
                <a:ea typeface="Roboto Slab"/>
                <a:cs typeface="Roboto Slab"/>
                <a:sym typeface="Roboto Slab"/>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393" name="Google Shape;393;p45"/>
          <p:cNvSpPr txBox="1">
            <a:spLocks noGrp="1"/>
          </p:cNvSpPr>
          <p:nvPr>
            <p:ph type="body" idx="6"/>
          </p:nvPr>
        </p:nvSpPr>
        <p:spPr>
          <a:xfrm>
            <a:off x="3088948" y="5168239"/>
            <a:ext cx="6014106" cy="280930"/>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200"/>
              </a:spcBef>
              <a:spcAft>
                <a:spcPts val="0"/>
              </a:spcAft>
              <a:buClr>
                <a:srgbClr val="FFFFFF"/>
              </a:buClr>
              <a:buSzPts val="1600"/>
              <a:buFont typeface="Arial"/>
              <a:buNone/>
              <a:defRPr b="1">
                <a:solidFill>
                  <a:srgbClr val="FFFFFF"/>
                </a:solidFill>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394" name="Google Shape;394;p45"/>
          <p:cNvSpPr txBox="1">
            <a:spLocks noGrp="1"/>
          </p:cNvSpPr>
          <p:nvPr>
            <p:ph type="body" idx="7"/>
          </p:nvPr>
        </p:nvSpPr>
        <p:spPr>
          <a:xfrm>
            <a:off x="5700000" y="3894066"/>
            <a:ext cx="792001" cy="7201"/>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90000"/>
              </a:lnSpc>
              <a:spcBef>
                <a:spcPts val="400"/>
              </a:spcBef>
              <a:spcAft>
                <a:spcPts val="0"/>
              </a:spcAft>
              <a:buClr>
                <a:srgbClr val="000000"/>
              </a:buClr>
              <a:buSzPts val="640"/>
              <a:buFont typeface="Arial"/>
              <a:buNone/>
              <a:defRPr sz="640"/>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395" name="Google Shape;395;p45"/>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Video">
  <p:cSld name="Video">
    <p:spTree>
      <p:nvGrpSpPr>
        <p:cNvPr id="1" name="Shape 396"/>
        <p:cNvGrpSpPr/>
        <p:nvPr/>
      </p:nvGrpSpPr>
      <p:grpSpPr>
        <a:xfrm>
          <a:off x="0" y="0"/>
          <a:ext cx="0" cy="0"/>
          <a:chOff x="0" y="0"/>
          <a:chExt cx="0" cy="0"/>
        </a:xfrm>
      </p:grpSpPr>
      <p:grpSp>
        <p:nvGrpSpPr>
          <p:cNvPr id="397" name="Google Shape;397;p46"/>
          <p:cNvGrpSpPr/>
          <p:nvPr/>
        </p:nvGrpSpPr>
        <p:grpSpPr>
          <a:xfrm>
            <a:off x="2982508" y="-1228654"/>
            <a:ext cx="6226980" cy="490403"/>
            <a:chOff x="-3" y="1"/>
            <a:chExt cx="6226979" cy="490401"/>
          </a:xfrm>
        </p:grpSpPr>
        <p:sp>
          <p:nvSpPr>
            <p:cNvPr id="398" name="Google Shape;398;p46"/>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399" name="Google Shape;399;p46"/>
            <p:cNvGrpSpPr/>
            <p:nvPr/>
          </p:nvGrpSpPr>
          <p:grpSpPr>
            <a:xfrm>
              <a:off x="-3" y="1"/>
              <a:ext cx="6226977" cy="211383"/>
              <a:chOff x="0" y="-1"/>
              <a:chExt cx="6226976" cy="211382"/>
            </a:xfrm>
          </p:grpSpPr>
          <p:sp>
            <p:nvSpPr>
              <p:cNvPr id="400" name="Google Shape;400;p46"/>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1" name="Google Shape;401;p46"/>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2" name="Google Shape;402;p46"/>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3" name="Google Shape;403;p46"/>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4" name="Google Shape;404;p46"/>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5" name="Google Shape;405;p46"/>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6" name="Google Shape;406;p46"/>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7" name="Google Shape;407;p46"/>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8" name="Google Shape;408;p46"/>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9" name="Google Shape;409;p46"/>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410" name="Google Shape;410;p46"/>
          <p:cNvGrpSpPr/>
          <p:nvPr/>
        </p:nvGrpSpPr>
        <p:grpSpPr>
          <a:xfrm>
            <a:off x="698501" y="5884313"/>
            <a:ext cx="1454913" cy="577169"/>
            <a:chOff x="0" y="-1"/>
            <a:chExt cx="1454912" cy="577167"/>
          </a:xfrm>
        </p:grpSpPr>
        <p:sp>
          <p:nvSpPr>
            <p:cNvPr id="411" name="Google Shape;411;p46"/>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2" name="Google Shape;412;p46"/>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3" name="Google Shape;413;p46"/>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4" name="Google Shape;414;p46"/>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5" name="Google Shape;415;p46"/>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6" name="Google Shape;416;p46"/>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7" name="Google Shape;417;p46"/>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8" name="Google Shape;418;p46"/>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19" name="Google Shape;419;p46"/>
          <p:cNvSpPr/>
          <p:nvPr/>
        </p:nvSpPr>
        <p:spPr>
          <a:xfrm>
            <a:off x="-1" y="0"/>
            <a:ext cx="12193769"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0" name="Google Shape;420;p46"/>
          <p:cNvSpPr txBox="1">
            <a:spLocks noGrp="1"/>
          </p:cNvSpPr>
          <p:nvPr>
            <p:ph type="body" idx="1"/>
          </p:nvPr>
        </p:nvSpPr>
        <p:spPr>
          <a:xfrm>
            <a:off x="-12700" y="0"/>
            <a:ext cx="12204700" cy="6858000"/>
          </a:xfrm>
          <a:prstGeom prst="rect">
            <a:avLst/>
          </a:prstGeom>
          <a:solidFill>
            <a:srgbClr val="61A4B4"/>
          </a:solidFill>
          <a:ln>
            <a:noFill/>
          </a:ln>
        </p:spPr>
        <p:txBody>
          <a:bodyPr spcFirstLastPara="1" wrap="square" lIns="0" tIns="0" rIns="0" bIns="0" anchor="t" anchorCtr="0">
            <a:normAutofit/>
          </a:bodyPr>
          <a:lstStyle>
            <a:lvl1pPr marL="457200" lvl="0" indent="-228600" algn="l">
              <a:lnSpc>
                <a:spcPct val="90000"/>
              </a:lnSpc>
              <a:spcBef>
                <a:spcPts val="1200"/>
              </a:spcBef>
              <a:spcAft>
                <a:spcPts val="0"/>
              </a:spcAft>
              <a:buClr>
                <a:srgbClr val="000000"/>
              </a:buClr>
              <a:buSzPts val="1800"/>
              <a:buNone/>
              <a:defRPr/>
            </a:lvl1pPr>
            <a:lvl2pPr marL="914400" lvl="1" indent="-342900" algn="l">
              <a:lnSpc>
                <a:spcPct val="90000"/>
              </a:lnSpc>
              <a:spcBef>
                <a:spcPts val="1200"/>
              </a:spcBef>
              <a:spcAft>
                <a:spcPts val="0"/>
              </a:spcAft>
              <a:buClr>
                <a:srgbClr val="000000"/>
              </a:buClr>
              <a:buSzPts val="1800"/>
              <a:buChar char="▪"/>
              <a:defRPr/>
            </a:lvl2pPr>
            <a:lvl3pPr marL="1371600" lvl="2" indent="-228600" algn="l">
              <a:lnSpc>
                <a:spcPct val="90000"/>
              </a:lnSpc>
              <a:spcBef>
                <a:spcPts val="1200"/>
              </a:spcBef>
              <a:spcAft>
                <a:spcPts val="0"/>
              </a:spcAft>
              <a:buClr>
                <a:srgbClr val="000000"/>
              </a:buClr>
              <a:buSzPts val="1800"/>
              <a:buNone/>
              <a:defRPr/>
            </a:lvl3pPr>
            <a:lvl4pPr marL="1828800" lvl="3" indent="-228600" algn="l">
              <a:lnSpc>
                <a:spcPct val="90000"/>
              </a:lnSpc>
              <a:spcBef>
                <a:spcPts val="1200"/>
              </a:spcBef>
              <a:spcAft>
                <a:spcPts val="0"/>
              </a:spcAft>
              <a:buClr>
                <a:srgbClr val="000000"/>
              </a:buClr>
              <a:buSzPts val="1800"/>
              <a:buNone/>
              <a:defRPr/>
            </a:lvl4pPr>
            <a:lvl5pPr marL="2286000" lvl="4" indent="-342900" algn="l">
              <a:lnSpc>
                <a:spcPct val="90000"/>
              </a:lnSpc>
              <a:spcBef>
                <a:spcPts val="1200"/>
              </a:spcBef>
              <a:spcAft>
                <a:spcPts val="0"/>
              </a:spcAft>
              <a:buClr>
                <a:srgbClr val="000000"/>
              </a:buClr>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421" name="Google Shape;421;p46"/>
          <p:cNvSpPr>
            <a:spLocks noGrp="1"/>
          </p:cNvSpPr>
          <p:nvPr>
            <p:ph type="media" idx="2"/>
          </p:nvPr>
        </p:nvSpPr>
        <p:spPr>
          <a:xfrm>
            <a:off x="0" y="1"/>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2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1pPr>
            <a:lvl2pPr marR="0" lvl="1" algn="l" rtl="0">
              <a:lnSpc>
                <a:spcPct val="90000"/>
              </a:lnSpc>
              <a:spcBef>
                <a:spcPts val="12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2pPr>
            <a:lvl3pPr marR="0" lvl="2"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3pPr>
            <a:lvl4pPr marR="0" lvl="3"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4pPr>
            <a:lvl5pPr marR="0" lvl="4" algn="l" rtl="0">
              <a:lnSpc>
                <a:spcPct val="90000"/>
              </a:lnSpc>
              <a:spcBef>
                <a:spcPts val="1200"/>
              </a:spcBef>
              <a:spcAft>
                <a:spcPts val="0"/>
              </a:spcAft>
              <a:buClr>
                <a:schemeClr val="accent1"/>
              </a:buClr>
              <a:buSzPts val="1600"/>
              <a:buFont typeface="Noto Sans Symbols"/>
              <a:buAutoNum type="arabicPeriod"/>
              <a:defRPr sz="1600" b="0" i="0" u="none" strike="noStrike" cap="none">
                <a:solidFill>
                  <a:srgbClr val="000000"/>
                </a:solidFill>
                <a:latin typeface="Arial"/>
                <a:ea typeface="Arial"/>
                <a:cs typeface="Arial"/>
                <a:sym typeface="Arial"/>
              </a:defRPr>
            </a:lvl5pPr>
            <a:lvl6pPr marR="0" lvl="5" algn="l" rtl="0">
              <a:lnSpc>
                <a:spcPct val="90000"/>
              </a:lnSpc>
              <a:spcBef>
                <a:spcPts val="1200"/>
              </a:spcBef>
              <a:spcAft>
                <a:spcPts val="0"/>
              </a:spcAft>
              <a:buClr>
                <a:schemeClr val="accent1"/>
              </a:buClr>
              <a:buSzPts val="1600"/>
              <a:buFont typeface="Noto Sans Symbols"/>
              <a:buAutoNum type="alphaLcPeriod"/>
              <a:defRPr sz="1600" b="0" i="0" u="none" strike="noStrike" cap="none">
                <a:solidFill>
                  <a:srgbClr val="000000"/>
                </a:solidFill>
                <a:latin typeface="Arial"/>
                <a:ea typeface="Arial"/>
                <a:cs typeface="Arial"/>
                <a:sym typeface="Arial"/>
              </a:defRPr>
            </a:lvl6pPr>
            <a:lvl7pPr marR="0" lvl="6" algn="l" rtl="0">
              <a:lnSpc>
                <a:spcPct val="90000"/>
              </a:lnSpc>
              <a:spcBef>
                <a:spcPts val="12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7pPr>
            <a:lvl8pPr marR="0" lvl="7"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8pPr>
            <a:lvl9pPr marR="0" lvl="8"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9pPr>
          </a:lstStyle>
          <a:p>
            <a:endParaRPr/>
          </a:p>
        </p:txBody>
      </p:sp>
      <p:sp>
        <p:nvSpPr>
          <p:cNvPr id="422" name="Google Shape;422;p46"/>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
        <p:nvSpPr>
          <p:cNvPr id="423" name="Google Shape;423;p46"/>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Video</a:t>
            </a:r>
            <a:endParaRPr sz="1400" b="0" i="0" u="none" strike="noStrike" cap="none">
              <a:solidFill>
                <a:srgbClr val="000000"/>
              </a:solidFill>
              <a:latin typeface="Arial"/>
              <a:ea typeface="Arial"/>
              <a:cs typeface="Arial"/>
              <a:sym typeface="Arial"/>
            </a:endParaRPr>
          </a:p>
        </p:txBody>
      </p:sp>
      <p:pic>
        <p:nvPicPr>
          <p:cNvPr id="424" name="Google Shape;424;p46"/>
          <p:cNvPicPr preferRelativeResize="0"/>
          <p:nvPr/>
        </p:nvPicPr>
        <p:blipFill rotWithShape="1">
          <a:blip r:embed="rId2">
            <a:alphaModFix/>
          </a:blip>
          <a:srcRect/>
          <a:stretch/>
        </p:blipFill>
        <p:spPr>
          <a:xfrm>
            <a:off x="695450" y="5847858"/>
            <a:ext cx="1460500" cy="698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Grafiek">
  <p:cSld name="Grafiek">
    <p:spTree>
      <p:nvGrpSpPr>
        <p:cNvPr id="1" name="Shape 425"/>
        <p:cNvGrpSpPr/>
        <p:nvPr/>
      </p:nvGrpSpPr>
      <p:grpSpPr>
        <a:xfrm>
          <a:off x="0" y="0"/>
          <a:ext cx="0" cy="0"/>
          <a:chOff x="0" y="0"/>
          <a:chExt cx="0" cy="0"/>
        </a:xfrm>
      </p:grpSpPr>
      <p:grpSp>
        <p:nvGrpSpPr>
          <p:cNvPr id="426" name="Google Shape;426;p47"/>
          <p:cNvGrpSpPr/>
          <p:nvPr/>
        </p:nvGrpSpPr>
        <p:grpSpPr>
          <a:xfrm>
            <a:off x="2982508" y="-1228654"/>
            <a:ext cx="6226980" cy="490403"/>
            <a:chOff x="-3" y="1"/>
            <a:chExt cx="6226979" cy="490401"/>
          </a:xfrm>
        </p:grpSpPr>
        <p:sp>
          <p:nvSpPr>
            <p:cNvPr id="427" name="Google Shape;427;p47"/>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428" name="Google Shape;428;p47"/>
            <p:cNvGrpSpPr/>
            <p:nvPr/>
          </p:nvGrpSpPr>
          <p:grpSpPr>
            <a:xfrm>
              <a:off x="-3" y="1"/>
              <a:ext cx="6226977" cy="211383"/>
              <a:chOff x="0" y="-1"/>
              <a:chExt cx="6226976" cy="211382"/>
            </a:xfrm>
          </p:grpSpPr>
          <p:sp>
            <p:nvSpPr>
              <p:cNvPr id="429" name="Google Shape;429;p47"/>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0" name="Google Shape;430;p47"/>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1" name="Google Shape;431;p47"/>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2" name="Google Shape;432;p47"/>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3" name="Google Shape;433;p47"/>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4" name="Google Shape;434;p47"/>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5" name="Google Shape;435;p47"/>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6" name="Google Shape;436;p47"/>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7" name="Google Shape;437;p47"/>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8" name="Google Shape;438;p47"/>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439" name="Google Shape;439;p47"/>
          <p:cNvGrpSpPr/>
          <p:nvPr/>
        </p:nvGrpSpPr>
        <p:grpSpPr>
          <a:xfrm>
            <a:off x="698501" y="5884313"/>
            <a:ext cx="1454913" cy="577169"/>
            <a:chOff x="0" y="-1"/>
            <a:chExt cx="1454912" cy="577167"/>
          </a:xfrm>
        </p:grpSpPr>
        <p:sp>
          <p:nvSpPr>
            <p:cNvPr id="440" name="Google Shape;440;p47"/>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1" name="Google Shape;441;p47"/>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2" name="Google Shape;442;p47"/>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3" name="Google Shape;443;p47"/>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4" name="Google Shape;444;p47"/>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5" name="Google Shape;445;p47"/>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6" name="Google Shape;446;p47"/>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7" name="Google Shape;447;p47"/>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48" name="Google Shape;448;p47"/>
          <p:cNvSpPr txBox="1">
            <a:spLocks noGrp="1"/>
          </p:cNvSpPr>
          <p:nvPr>
            <p:ph type="title"/>
          </p:nvPr>
        </p:nvSpPr>
        <p:spPr>
          <a:xfrm>
            <a:off x="698500" y="741499"/>
            <a:ext cx="10795000"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49" name="Google Shape;449;p47"/>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
        <p:nvSpPr>
          <p:cNvPr id="450" name="Google Shape;450;p47"/>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Grafiek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abel">
  <p:cSld name="Tabel">
    <p:spTree>
      <p:nvGrpSpPr>
        <p:cNvPr id="1" name="Shape 451"/>
        <p:cNvGrpSpPr/>
        <p:nvPr/>
      </p:nvGrpSpPr>
      <p:grpSpPr>
        <a:xfrm>
          <a:off x="0" y="0"/>
          <a:ext cx="0" cy="0"/>
          <a:chOff x="0" y="0"/>
          <a:chExt cx="0" cy="0"/>
        </a:xfrm>
      </p:grpSpPr>
      <p:grpSp>
        <p:nvGrpSpPr>
          <p:cNvPr id="452" name="Google Shape;452;p48"/>
          <p:cNvGrpSpPr/>
          <p:nvPr/>
        </p:nvGrpSpPr>
        <p:grpSpPr>
          <a:xfrm>
            <a:off x="2982508" y="-1228654"/>
            <a:ext cx="6226980" cy="490403"/>
            <a:chOff x="-3" y="1"/>
            <a:chExt cx="6226979" cy="490401"/>
          </a:xfrm>
        </p:grpSpPr>
        <p:sp>
          <p:nvSpPr>
            <p:cNvPr id="453" name="Google Shape;453;p48"/>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454" name="Google Shape;454;p48"/>
            <p:cNvGrpSpPr/>
            <p:nvPr/>
          </p:nvGrpSpPr>
          <p:grpSpPr>
            <a:xfrm>
              <a:off x="-3" y="1"/>
              <a:ext cx="6226977" cy="211383"/>
              <a:chOff x="0" y="-1"/>
              <a:chExt cx="6226976" cy="211382"/>
            </a:xfrm>
          </p:grpSpPr>
          <p:sp>
            <p:nvSpPr>
              <p:cNvPr id="455" name="Google Shape;455;p48"/>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6" name="Google Shape;456;p48"/>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7" name="Google Shape;457;p48"/>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8" name="Google Shape;458;p48"/>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9" name="Google Shape;459;p48"/>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0" name="Google Shape;460;p48"/>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1" name="Google Shape;461;p48"/>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2" name="Google Shape;462;p48"/>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3" name="Google Shape;463;p48"/>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4" name="Google Shape;464;p48"/>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465" name="Google Shape;465;p48"/>
          <p:cNvGrpSpPr/>
          <p:nvPr/>
        </p:nvGrpSpPr>
        <p:grpSpPr>
          <a:xfrm>
            <a:off x="698501" y="5884313"/>
            <a:ext cx="1454913" cy="577169"/>
            <a:chOff x="0" y="-1"/>
            <a:chExt cx="1454912" cy="577167"/>
          </a:xfrm>
        </p:grpSpPr>
        <p:sp>
          <p:nvSpPr>
            <p:cNvPr id="466" name="Google Shape;466;p48"/>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7" name="Google Shape;467;p48"/>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8" name="Google Shape;468;p48"/>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9" name="Google Shape;469;p48"/>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0" name="Google Shape;470;p48"/>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1" name="Google Shape;471;p48"/>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2" name="Google Shape;472;p48"/>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3" name="Google Shape;473;p48"/>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74" name="Google Shape;474;p48"/>
          <p:cNvSpPr txBox="1">
            <a:spLocks noGrp="1"/>
          </p:cNvSpPr>
          <p:nvPr>
            <p:ph type="title"/>
          </p:nvPr>
        </p:nvSpPr>
        <p:spPr>
          <a:xfrm>
            <a:off x="698500" y="741499"/>
            <a:ext cx="10775071"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75" name="Google Shape;475;p48"/>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
        <p:nvSpPr>
          <p:cNvPr id="476" name="Google Shape;476;p48"/>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Tabel</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itelpagina">
  <p:cSld name="Titelpagina">
    <p:spTree>
      <p:nvGrpSpPr>
        <p:cNvPr id="1" name="Shape 477"/>
        <p:cNvGrpSpPr/>
        <p:nvPr/>
      </p:nvGrpSpPr>
      <p:grpSpPr>
        <a:xfrm>
          <a:off x="0" y="0"/>
          <a:ext cx="0" cy="0"/>
          <a:chOff x="0" y="0"/>
          <a:chExt cx="0" cy="0"/>
        </a:xfrm>
      </p:grpSpPr>
      <p:grpSp>
        <p:nvGrpSpPr>
          <p:cNvPr id="478" name="Google Shape;478;p49"/>
          <p:cNvGrpSpPr/>
          <p:nvPr/>
        </p:nvGrpSpPr>
        <p:grpSpPr>
          <a:xfrm>
            <a:off x="2982508" y="-1228654"/>
            <a:ext cx="6226980" cy="490403"/>
            <a:chOff x="-3" y="1"/>
            <a:chExt cx="6226979" cy="490401"/>
          </a:xfrm>
        </p:grpSpPr>
        <p:sp>
          <p:nvSpPr>
            <p:cNvPr id="479" name="Google Shape;479;p49"/>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480" name="Google Shape;480;p49"/>
            <p:cNvGrpSpPr/>
            <p:nvPr/>
          </p:nvGrpSpPr>
          <p:grpSpPr>
            <a:xfrm>
              <a:off x="-3" y="1"/>
              <a:ext cx="6226977" cy="211383"/>
              <a:chOff x="0" y="-1"/>
              <a:chExt cx="6226976" cy="211382"/>
            </a:xfrm>
          </p:grpSpPr>
          <p:sp>
            <p:nvSpPr>
              <p:cNvPr id="481" name="Google Shape;481;p49"/>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2" name="Google Shape;482;p49"/>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3" name="Google Shape;483;p49"/>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4" name="Google Shape;484;p49"/>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5" name="Google Shape;485;p49"/>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6" name="Google Shape;486;p49"/>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7" name="Google Shape;487;p49"/>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8" name="Google Shape;488;p49"/>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9" name="Google Shape;489;p49"/>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0" name="Google Shape;490;p49"/>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491" name="Google Shape;491;p49"/>
          <p:cNvGrpSpPr/>
          <p:nvPr/>
        </p:nvGrpSpPr>
        <p:grpSpPr>
          <a:xfrm>
            <a:off x="698501" y="5884313"/>
            <a:ext cx="1454913" cy="577169"/>
            <a:chOff x="0" y="-1"/>
            <a:chExt cx="1454912" cy="577167"/>
          </a:xfrm>
        </p:grpSpPr>
        <p:sp>
          <p:nvSpPr>
            <p:cNvPr id="492" name="Google Shape;492;p49"/>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3" name="Google Shape;493;p49"/>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4" name="Google Shape;494;p49"/>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5" name="Google Shape;495;p49"/>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6" name="Google Shape;496;p49"/>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7" name="Google Shape;497;p49"/>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8" name="Google Shape;498;p49"/>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9" name="Google Shape;499;p49"/>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00" name="Google Shape;500;p49"/>
          <p:cNvSpPr/>
          <p:nvPr/>
        </p:nvSpPr>
        <p:spPr>
          <a:xfrm>
            <a:off x="-10751" y="0"/>
            <a:ext cx="12202752"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1" name="Google Shape;501;p49"/>
          <p:cNvSpPr txBox="1">
            <a:spLocks noGrp="1"/>
          </p:cNvSpPr>
          <p:nvPr>
            <p:ph type="title"/>
          </p:nvPr>
        </p:nvSpPr>
        <p:spPr>
          <a:xfrm>
            <a:off x="2153412" y="3879851"/>
            <a:ext cx="9358257" cy="1621064"/>
          </a:xfrm>
          <a:prstGeom prst="rect">
            <a:avLst/>
          </a:prstGeom>
          <a:noFill/>
          <a:ln>
            <a:noFill/>
          </a:ln>
        </p:spPr>
        <p:txBody>
          <a:bodyPr spcFirstLastPara="1" wrap="square" lIns="0" tIns="0" rIns="0" bIns="0" anchor="b" anchorCtr="0">
            <a:normAutofit/>
          </a:bodyPr>
          <a:lstStyle>
            <a:lvl1pPr lvl="0" algn="r">
              <a:lnSpc>
                <a:spcPct val="90000"/>
              </a:lnSpc>
              <a:spcBef>
                <a:spcPts val="0"/>
              </a:spcBef>
              <a:spcAft>
                <a:spcPts val="0"/>
              </a:spcAft>
              <a:buClr>
                <a:srgbClr val="FFFFFF"/>
              </a:buClr>
              <a:buSzPts val="3800"/>
              <a:buFont typeface="Roboto Slab"/>
              <a:buNone/>
              <a:defRPr sz="38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02" name="Google Shape;502;p49"/>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Titelpagina</a:t>
            </a:r>
            <a:endParaRPr sz="1400" b="0" i="0" u="none" strike="noStrike" cap="none">
              <a:solidFill>
                <a:srgbClr val="000000"/>
              </a:solidFill>
              <a:latin typeface="Arial"/>
              <a:ea typeface="Arial"/>
              <a:cs typeface="Arial"/>
              <a:sym typeface="Arial"/>
            </a:endParaRPr>
          </a:p>
        </p:txBody>
      </p:sp>
      <p:sp>
        <p:nvSpPr>
          <p:cNvPr id="503" name="Google Shape;503;p49"/>
          <p:cNvSpPr txBox="1">
            <a:spLocks noGrp="1"/>
          </p:cNvSpPr>
          <p:nvPr>
            <p:ph type="body" idx="1"/>
          </p:nvPr>
        </p:nvSpPr>
        <p:spPr>
          <a:xfrm>
            <a:off x="7782466" y="5664394"/>
            <a:ext cx="3729204" cy="248473"/>
          </a:xfrm>
          <a:prstGeom prst="rect">
            <a:avLst/>
          </a:prstGeom>
          <a:noFill/>
          <a:ln>
            <a:noFill/>
          </a:ln>
        </p:spPr>
        <p:txBody>
          <a:bodyPr spcFirstLastPara="1" wrap="square" lIns="0" tIns="0" rIns="0" bIns="0" anchor="ctr" anchorCtr="0">
            <a:normAutofit/>
          </a:bodyPr>
          <a:lstStyle>
            <a:lvl1pPr marL="457200" lvl="0" indent="-228600" algn="r">
              <a:lnSpc>
                <a:spcPct val="90000"/>
              </a:lnSpc>
              <a:spcBef>
                <a:spcPts val="1200"/>
              </a:spcBef>
              <a:spcAft>
                <a:spcPts val="0"/>
              </a:spcAft>
              <a:buClr>
                <a:srgbClr val="FFFFFF"/>
              </a:buClr>
              <a:buSzPts val="1600"/>
              <a:buFont typeface="Arial"/>
              <a:buNone/>
              <a:defRPr b="1">
                <a:solidFill>
                  <a:srgbClr val="FFFFFF"/>
                </a:solidFill>
              </a:defRPr>
            </a:lvl1pPr>
            <a:lvl2pPr marL="914400" lvl="1" indent="-228600" algn="r">
              <a:lnSpc>
                <a:spcPct val="90000"/>
              </a:lnSpc>
              <a:spcBef>
                <a:spcPts val="1200"/>
              </a:spcBef>
              <a:spcAft>
                <a:spcPts val="0"/>
              </a:spcAft>
              <a:buClr>
                <a:srgbClr val="FFFFFF"/>
              </a:buClr>
              <a:buSzPts val="1600"/>
              <a:buFont typeface="Arial"/>
              <a:buNone/>
              <a:defRPr b="1">
                <a:solidFill>
                  <a:srgbClr val="FFFFFF"/>
                </a:solidFill>
              </a:defRPr>
            </a:lvl2pPr>
            <a:lvl3pPr marL="1371600" lvl="2" indent="-228600" algn="r">
              <a:lnSpc>
                <a:spcPct val="90000"/>
              </a:lnSpc>
              <a:spcBef>
                <a:spcPts val="1200"/>
              </a:spcBef>
              <a:spcAft>
                <a:spcPts val="0"/>
              </a:spcAft>
              <a:buClr>
                <a:srgbClr val="FFFFFF"/>
              </a:buClr>
              <a:buSzPts val="1600"/>
              <a:buFont typeface="Arial"/>
              <a:buNone/>
              <a:defRPr b="1">
                <a:solidFill>
                  <a:srgbClr val="FFFFFF"/>
                </a:solidFill>
              </a:defRPr>
            </a:lvl3pPr>
            <a:lvl4pPr marL="1828800" lvl="3" indent="-228600" algn="r">
              <a:lnSpc>
                <a:spcPct val="90000"/>
              </a:lnSpc>
              <a:spcBef>
                <a:spcPts val="1200"/>
              </a:spcBef>
              <a:spcAft>
                <a:spcPts val="0"/>
              </a:spcAft>
              <a:buClr>
                <a:srgbClr val="FFFFFF"/>
              </a:buClr>
              <a:buSzPts val="1600"/>
              <a:buFont typeface="Arial"/>
              <a:buNone/>
              <a:defRPr b="1">
                <a:solidFill>
                  <a:srgbClr val="FFFFFF"/>
                </a:solidFill>
              </a:defRPr>
            </a:lvl4pPr>
            <a:lvl5pPr marL="2286000" lvl="4" indent="-228600" algn="r">
              <a:lnSpc>
                <a:spcPct val="90000"/>
              </a:lnSpc>
              <a:spcBef>
                <a:spcPts val="1200"/>
              </a:spcBef>
              <a:spcAft>
                <a:spcPts val="0"/>
              </a:spcAft>
              <a:buClr>
                <a:srgbClr val="FFFFFF"/>
              </a:buClr>
              <a:buSzPts val="1600"/>
              <a:buFont typeface="Arial"/>
              <a:buNone/>
              <a:defRPr b="1">
                <a:solidFill>
                  <a:srgbClr val="FFFFFF"/>
                </a:solidFill>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504" name="Google Shape;504;p49"/>
          <p:cNvSpPr txBox="1">
            <a:spLocks noGrp="1"/>
          </p:cNvSpPr>
          <p:nvPr>
            <p:ph type="body" idx="2"/>
          </p:nvPr>
        </p:nvSpPr>
        <p:spPr>
          <a:xfrm>
            <a:off x="-10752" y="0"/>
            <a:ext cx="12202753" cy="6858000"/>
          </a:xfrm>
          <a:prstGeom prst="rect">
            <a:avLst/>
          </a:prstGeom>
          <a:solidFill>
            <a:srgbClr val="99D28C"/>
          </a:solidFill>
          <a:ln>
            <a:noFill/>
          </a:ln>
        </p:spPr>
        <p:txBody>
          <a:bodyPr spcFirstLastPara="1" wrap="square" lIns="0" tIns="0" rIns="0" bIns="0" anchor="t" anchorCtr="0">
            <a:normAutofit/>
          </a:bodyPr>
          <a:lstStyle>
            <a:lvl1pPr marL="457200" lvl="0" indent="-228600" algn="l">
              <a:lnSpc>
                <a:spcPct val="90000"/>
              </a:lnSpc>
              <a:spcBef>
                <a:spcPts val="1200"/>
              </a:spcBef>
              <a:spcAft>
                <a:spcPts val="0"/>
              </a:spcAft>
              <a:buClr>
                <a:srgbClr val="000000"/>
              </a:buClr>
              <a:buSzPts val="1800"/>
              <a:buNone/>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505" name="Google Shape;505;p49"/>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pic>
        <p:nvPicPr>
          <p:cNvPr id="506" name="Google Shape;506;p49"/>
          <p:cNvPicPr preferRelativeResize="0"/>
          <p:nvPr/>
        </p:nvPicPr>
        <p:blipFill rotWithShape="1">
          <a:blip r:embed="rId2">
            <a:alphaModFix/>
          </a:blip>
          <a:srcRect/>
          <a:stretch/>
        </p:blipFill>
        <p:spPr>
          <a:xfrm>
            <a:off x="695450" y="5847858"/>
            <a:ext cx="1460500" cy="698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Alleen titel">
  <p:cSld name="Alleen titel">
    <p:spTree>
      <p:nvGrpSpPr>
        <p:cNvPr id="1" name="Shape 507"/>
        <p:cNvGrpSpPr/>
        <p:nvPr/>
      </p:nvGrpSpPr>
      <p:grpSpPr>
        <a:xfrm>
          <a:off x="0" y="0"/>
          <a:ext cx="0" cy="0"/>
          <a:chOff x="0" y="0"/>
          <a:chExt cx="0" cy="0"/>
        </a:xfrm>
      </p:grpSpPr>
      <p:grpSp>
        <p:nvGrpSpPr>
          <p:cNvPr id="508" name="Google Shape;508;p50"/>
          <p:cNvGrpSpPr/>
          <p:nvPr/>
        </p:nvGrpSpPr>
        <p:grpSpPr>
          <a:xfrm>
            <a:off x="2982508" y="-1228654"/>
            <a:ext cx="6226980" cy="490403"/>
            <a:chOff x="-3" y="1"/>
            <a:chExt cx="6226979" cy="490401"/>
          </a:xfrm>
        </p:grpSpPr>
        <p:sp>
          <p:nvSpPr>
            <p:cNvPr id="509" name="Google Shape;509;p50"/>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510" name="Google Shape;510;p50"/>
            <p:cNvGrpSpPr/>
            <p:nvPr/>
          </p:nvGrpSpPr>
          <p:grpSpPr>
            <a:xfrm>
              <a:off x="-3" y="1"/>
              <a:ext cx="6226977" cy="211383"/>
              <a:chOff x="0" y="-1"/>
              <a:chExt cx="6226976" cy="211382"/>
            </a:xfrm>
          </p:grpSpPr>
          <p:sp>
            <p:nvSpPr>
              <p:cNvPr id="511" name="Google Shape;511;p50"/>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2" name="Google Shape;512;p50"/>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3" name="Google Shape;513;p50"/>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4" name="Google Shape;514;p50"/>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5" name="Google Shape;515;p50"/>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6" name="Google Shape;516;p50"/>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7" name="Google Shape;517;p50"/>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8" name="Google Shape;518;p50"/>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9" name="Google Shape;519;p50"/>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0" name="Google Shape;520;p50"/>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521" name="Google Shape;521;p50"/>
          <p:cNvGrpSpPr/>
          <p:nvPr/>
        </p:nvGrpSpPr>
        <p:grpSpPr>
          <a:xfrm>
            <a:off x="698501" y="5884313"/>
            <a:ext cx="1454913" cy="577169"/>
            <a:chOff x="0" y="-1"/>
            <a:chExt cx="1454912" cy="577167"/>
          </a:xfrm>
        </p:grpSpPr>
        <p:sp>
          <p:nvSpPr>
            <p:cNvPr id="522" name="Google Shape;522;p50"/>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3" name="Google Shape;523;p50"/>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4" name="Google Shape;524;p50"/>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5" name="Google Shape;525;p50"/>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6" name="Google Shape;526;p50"/>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7" name="Google Shape;527;p50"/>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8" name="Google Shape;528;p50"/>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9" name="Google Shape;529;p50"/>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30" name="Google Shape;530;p50"/>
          <p:cNvSpPr txBox="1">
            <a:spLocks noGrp="1"/>
          </p:cNvSpPr>
          <p:nvPr>
            <p:ph type="title"/>
          </p:nvPr>
        </p:nvSpPr>
        <p:spPr>
          <a:xfrm>
            <a:off x="698500" y="741499"/>
            <a:ext cx="10775071"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31" name="Google Shape;531;p50"/>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
        <p:nvSpPr>
          <p:cNvPr id="532" name="Google Shape;532;p50"/>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Alleen titel</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04" name="Instructie"/>
          <p:cNvGrpSpPr/>
          <p:nvPr/>
        </p:nvGrpSpPr>
        <p:grpSpPr>
          <a:xfrm>
            <a:off x="-7462" y="7107104"/>
            <a:ext cx="3391307" cy="1765091"/>
            <a:chOff x="0" y="0"/>
            <a:chExt cx="3391306" cy="1765089"/>
          </a:xfrm>
        </p:grpSpPr>
        <p:sp>
          <p:nvSpPr>
            <p:cNvPr id="84"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3" name="Instructie"/>
            <p:cNvGrpSpPr/>
            <p:nvPr/>
          </p:nvGrpSpPr>
          <p:grpSpPr>
            <a:xfrm>
              <a:off x="98270" y="12607"/>
              <a:ext cx="3194766" cy="1752483"/>
              <a:chOff x="0" y="0"/>
              <a:chExt cx="3194765" cy="1752482"/>
            </a:xfrm>
          </p:grpSpPr>
          <p:grpSp>
            <p:nvGrpSpPr>
              <p:cNvPr id="87" name="Rechthoek 17"/>
              <p:cNvGrpSpPr/>
              <p:nvPr/>
            </p:nvGrpSpPr>
            <p:grpSpPr>
              <a:xfrm>
                <a:off x="0" y="0"/>
                <a:ext cx="3194766" cy="431900"/>
                <a:chOff x="0" y="0"/>
                <a:chExt cx="3194764" cy="431899"/>
              </a:xfrm>
            </p:grpSpPr>
            <p:sp>
              <p:nvSpPr>
                <p:cNvPr id="8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6"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90" name="Ovaal 18"/>
              <p:cNvGrpSpPr/>
              <p:nvPr/>
            </p:nvGrpSpPr>
            <p:grpSpPr>
              <a:xfrm>
                <a:off x="0" y="485877"/>
                <a:ext cx="260915" cy="269241"/>
                <a:chOff x="0" y="0"/>
                <a:chExt cx="260914" cy="269240"/>
              </a:xfrm>
            </p:grpSpPr>
            <p:sp>
              <p:nvSpPr>
                <p:cNvPr id="8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1"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94" name="Ovaal 20"/>
              <p:cNvGrpSpPr/>
              <p:nvPr/>
            </p:nvGrpSpPr>
            <p:grpSpPr>
              <a:xfrm>
                <a:off x="0" y="922202"/>
                <a:ext cx="260915" cy="269241"/>
                <a:chOff x="0" y="0"/>
                <a:chExt cx="260914" cy="269240"/>
              </a:xfrm>
            </p:grpSpPr>
            <p:sp>
              <p:nvSpPr>
                <p:cNvPr id="9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3"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95"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02" name="Groep 22"/>
              <p:cNvGrpSpPr/>
              <p:nvPr/>
            </p:nvGrpSpPr>
            <p:grpSpPr>
              <a:xfrm>
                <a:off x="2513632" y="470171"/>
                <a:ext cx="681134" cy="696748"/>
                <a:chOff x="0" y="0"/>
                <a:chExt cx="681132" cy="696747"/>
              </a:xfrm>
            </p:grpSpPr>
            <p:grpSp>
              <p:nvGrpSpPr>
                <p:cNvPr id="100" name="Groep 23"/>
                <p:cNvGrpSpPr/>
                <p:nvPr/>
              </p:nvGrpSpPr>
              <p:grpSpPr>
                <a:xfrm>
                  <a:off x="197031" y="0"/>
                  <a:ext cx="287071" cy="379108"/>
                  <a:chOff x="0" y="0"/>
                  <a:chExt cx="287070" cy="379106"/>
                </a:xfrm>
              </p:grpSpPr>
              <p:sp>
                <p:nvSpPr>
                  <p:cNvPr id="96"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7"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8"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9"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1"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grpSp>
        <p:nvGrpSpPr>
          <p:cNvPr id="143" name="Groep 70"/>
          <p:cNvGrpSpPr/>
          <p:nvPr/>
        </p:nvGrpSpPr>
        <p:grpSpPr>
          <a:xfrm>
            <a:off x="-7461" y="-1785441"/>
            <a:ext cx="2591201" cy="1583829"/>
            <a:chOff x="0" y="0"/>
            <a:chExt cx="2591200" cy="1583828"/>
          </a:xfrm>
        </p:grpSpPr>
        <p:sp>
          <p:nvSpPr>
            <p:cNvPr id="131"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34" name="Rechthoek 72"/>
            <p:cNvGrpSpPr/>
            <p:nvPr/>
          </p:nvGrpSpPr>
          <p:grpSpPr>
            <a:xfrm>
              <a:off x="98270" y="102557"/>
              <a:ext cx="2412001" cy="252001"/>
              <a:chOff x="0" y="0"/>
              <a:chExt cx="2412000" cy="252000"/>
            </a:xfrm>
          </p:grpSpPr>
          <p:sp>
            <p:nvSpPr>
              <p:cNvPr id="132"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3"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37" name="Ovaal 73"/>
            <p:cNvGrpSpPr/>
            <p:nvPr/>
          </p:nvGrpSpPr>
          <p:grpSpPr>
            <a:xfrm>
              <a:off x="98269" y="498484"/>
              <a:ext cx="260915" cy="269241"/>
              <a:chOff x="0" y="0"/>
              <a:chExt cx="260914" cy="269240"/>
            </a:xfrm>
          </p:grpSpPr>
          <p:sp>
            <p:nvSpPr>
              <p:cNvPr id="13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38"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41" name="Ovaal 75"/>
            <p:cNvGrpSpPr/>
            <p:nvPr/>
          </p:nvGrpSpPr>
          <p:grpSpPr>
            <a:xfrm>
              <a:off x="98269" y="934809"/>
              <a:ext cx="260915" cy="269241"/>
              <a:chOff x="0" y="0"/>
              <a:chExt cx="260914" cy="269240"/>
            </a:xfrm>
          </p:grpSpPr>
          <p:sp>
            <p:nvSpPr>
              <p:cNvPr id="1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2"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27" name="Instructie"/>
          <p:cNvGrpSpPr/>
          <p:nvPr/>
        </p:nvGrpSpPr>
        <p:grpSpPr>
          <a:xfrm>
            <a:off x="-7462" y="7107104"/>
            <a:ext cx="3391307" cy="1765091"/>
            <a:chOff x="0" y="0"/>
            <a:chExt cx="3391306" cy="1765089"/>
          </a:xfrm>
        </p:grpSpPr>
        <p:sp>
          <p:nvSpPr>
            <p:cNvPr id="20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26" name="Instructie"/>
            <p:cNvGrpSpPr/>
            <p:nvPr/>
          </p:nvGrpSpPr>
          <p:grpSpPr>
            <a:xfrm>
              <a:off x="98270" y="12607"/>
              <a:ext cx="3194766" cy="1752483"/>
              <a:chOff x="0" y="0"/>
              <a:chExt cx="3194765" cy="1752482"/>
            </a:xfrm>
          </p:grpSpPr>
          <p:grpSp>
            <p:nvGrpSpPr>
              <p:cNvPr id="210" name="Rechthoek 17"/>
              <p:cNvGrpSpPr/>
              <p:nvPr/>
            </p:nvGrpSpPr>
            <p:grpSpPr>
              <a:xfrm>
                <a:off x="0" y="0"/>
                <a:ext cx="3194766" cy="431900"/>
                <a:chOff x="0" y="0"/>
                <a:chExt cx="3194764" cy="431899"/>
              </a:xfrm>
            </p:grpSpPr>
            <p:sp>
              <p:nvSpPr>
                <p:cNvPr id="20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13" name="Ovaal 18"/>
              <p:cNvGrpSpPr/>
              <p:nvPr/>
            </p:nvGrpSpPr>
            <p:grpSpPr>
              <a:xfrm>
                <a:off x="0" y="485877"/>
                <a:ext cx="260915" cy="269241"/>
                <a:chOff x="0" y="0"/>
                <a:chExt cx="260914" cy="269240"/>
              </a:xfrm>
            </p:grpSpPr>
            <p:sp>
              <p:nvSpPr>
                <p:cNvPr id="2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17" name="Ovaal 20"/>
              <p:cNvGrpSpPr/>
              <p:nvPr/>
            </p:nvGrpSpPr>
            <p:grpSpPr>
              <a:xfrm>
                <a:off x="0" y="922202"/>
                <a:ext cx="260915" cy="269241"/>
                <a:chOff x="0" y="0"/>
                <a:chExt cx="260914" cy="269240"/>
              </a:xfrm>
            </p:grpSpPr>
            <p:sp>
              <p:nvSpPr>
                <p:cNvPr id="21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1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25" name="Groep 22"/>
              <p:cNvGrpSpPr/>
              <p:nvPr/>
            </p:nvGrpSpPr>
            <p:grpSpPr>
              <a:xfrm>
                <a:off x="2513632" y="470171"/>
                <a:ext cx="681134" cy="696748"/>
                <a:chOff x="0" y="0"/>
                <a:chExt cx="681132" cy="696747"/>
              </a:xfrm>
            </p:grpSpPr>
            <p:grpSp>
              <p:nvGrpSpPr>
                <p:cNvPr id="223" name="Groep 23"/>
                <p:cNvGrpSpPr/>
                <p:nvPr/>
              </p:nvGrpSpPr>
              <p:grpSpPr>
                <a:xfrm>
                  <a:off x="197031" y="0"/>
                  <a:ext cx="287071" cy="379108"/>
                  <a:chOff x="0" y="0"/>
                  <a:chExt cx="287070" cy="379106"/>
                </a:xfrm>
              </p:grpSpPr>
              <p:sp>
                <p:nvSpPr>
                  <p:cNvPr id="21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2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40" name="Groep 9"/>
          <p:cNvGrpSpPr/>
          <p:nvPr/>
        </p:nvGrpSpPr>
        <p:grpSpPr>
          <a:xfrm>
            <a:off x="2982511" y="-1228655"/>
            <a:ext cx="6226977" cy="490402"/>
            <a:chOff x="0" y="0"/>
            <a:chExt cx="6226976" cy="490400"/>
          </a:xfrm>
        </p:grpSpPr>
        <p:sp>
          <p:nvSpPr>
            <p:cNvPr id="2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9" name="Groep 8"/>
            <p:cNvGrpSpPr/>
            <p:nvPr/>
          </p:nvGrpSpPr>
          <p:grpSpPr>
            <a:xfrm>
              <a:off x="0" y="0"/>
              <a:ext cx="6226975" cy="211381"/>
              <a:chOff x="0" y="0"/>
              <a:chExt cx="6226974" cy="211380"/>
            </a:xfrm>
          </p:grpSpPr>
          <p:sp>
            <p:nvSpPr>
              <p:cNvPr id="2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 + Beeld</a:t>
            </a: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grpSp>
        <p:nvGrpSpPr>
          <p:cNvPr id="268" name="Groep 62"/>
          <p:cNvGrpSpPr/>
          <p:nvPr/>
        </p:nvGrpSpPr>
        <p:grpSpPr>
          <a:xfrm>
            <a:off x="-7461" y="-1785441"/>
            <a:ext cx="2591201" cy="1583829"/>
            <a:chOff x="0" y="0"/>
            <a:chExt cx="2591200" cy="1583828"/>
          </a:xfrm>
        </p:grpSpPr>
        <p:sp>
          <p:nvSpPr>
            <p:cNvPr id="256" name="Rechthoek 63"/>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59" name="Rechthoek 64"/>
            <p:cNvGrpSpPr/>
            <p:nvPr/>
          </p:nvGrpSpPr>
          <p:grpSpPr>
            <a:xfrm>
              <a:off x="98270" y="102557"/>
              <a:ext cx="2412001" cy="252001"/>
              <a:chOff x="0" y="0"/>
              <a:chExt cx="2412000" cy="252000"/>
            </a:xfrm>
          </p:grpSpPr>
          <p:sp>
            <p:nvSpPr>
              <p:cNvPr id="25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5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62" name="Ovaal 65"/>
            <p:cNvGrpSpPr/>
            <p:nvPr/>
          </p:nvGrpSpPr>
          <p:grpSpPr>
            <a:xfrm>
              <a:off x="98269" y="498484"/>
              <a:ext cx="260915" cy="269241"/>
              <a:chOff x="0" y="0"/>
              <a:chExt cx="260914" cy="269240"/>
            </a:xfrm>
          </p:grpSpPr>
          <p:sp>
            <p:nvSpPr>
              <p:cNvPr id="2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3" name="Rechthoek 66"/>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66" name="Ovaal 67"/>
            <p:cNvGrpSpPr/>
            <p:nvPr/>
          </p:nvGrpSpPr>
          <p:grpSpPr>
            <a:xfrm>
              <a:off x="98269" y="934809"/>
              <a:ext cx="260915" cy="269241"/>
              <a:chOff x="0" y="0"/>
              <a:chExt cx="260914" cy="269240"/>
            </a:xfrm>
          </p:grpSpPr>
          <p:sp>
            <p:nvSpPr>
              <p:cNvPr id="2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67" name="Rechthoek 68"/>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297" name="Instructie"/>
          <p:cNvGrpSpPr/>
          <p:nvPr/>
        </p:nvGrpSpPr>
        <p:grpSpPr>
          <a:xfrm>
            <a:off x="-7462" y="7107104"/>
            <a:ext cx="3391307" cy="1765091"/>
            <a:chOff x="0" y="0"/>
            <a:chExt cx="3391306" cy="1765089"/>
          </a:xfrm>
        </p:grpSpPr>
        <p:sp>
          <p:nvSpPr>
            <p:cNvPr id="27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96" name="Instructie"/>
            <p:cNvGrpSpPr/>
            <p:nvPr/>
          </p:nvGrpSpPr>
          <p:grpSpPr>
            <a:xfrm>
              <a:off x="98270" y="12607"/>
              <a:ext cx="3194766" cy="1752483"/>
              <a:chOff x="0" y="0"/>
              <a:chExt cx="3194765" cy="1752482"/>
            </a:xfrm>
          </p:grpSpPr>
          <p:grpSp>
            <p:nvGrpSpPr>
              <p:cNvPr id="280" name="Rechthoek 17"/>
              <p:cNvGrpSpPr/>
              <p:nvPr/>
            </p:nvGrpSpPr>
            <p:grpSpPr>
              <a:xfrm>
                <a:off x="0" y="0"/>
                <a:ext cx="3194766" cy="431900"/>
                <a:chOff x="0" y="0"/>
                <a:chExt cx="3194764" cy="431899"/>
              </a:xfrm>
            </p:grpSpPr>
            <p:sp>
              <p:nvSpPr>
                <p:cNvPr id="27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83" name="Ovaal 18"/>
              <p:cNvGrpSpPr/>
              <p:nvPr/>
            </p:nvGrpSpPr>
            <p:grpSpPr>
              <a:xfrm>
                <a:off x="0" y="485877"/>
                <a:ext cx="260915" cy="269241"/>
                <a:chOff x="0" y="0"/>
                <a:chExt cx="260914" cy="269240"/>
              </a:xfrm>
            </p:grpSpPr>
            <p:sp>
              <p:nvSpPr>
                <p:cNvPr id="2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87" name="Ovaal 20"/>
              <p:cNvGrpSpPr/>
              <p:nvPr/>
            </p:nvGrpSpPr>
            <p:grpSpPr>
              <a:xfrm>
                <a:off x="0" y="922202"/>
                <a:ext cx="260915" cy="269241"/>
                <a:chOff x="0" y="0"/>
                <a:chExt cx="260914" cy="269240"/>
              </a:xfrm>
            </p:grpSpPr>
            <p:sp>
              <p:nvSpPr>
                <p:cNvPr id="2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95" name="Groep 22"/>
              <p:cNvGrpSpPr/>
              <p:nvPr/>
            </p:nvGrpSpPr>
            <p:grpSpPr>
              <a:xfrm>
                <a:off x="2513632" y="470171"/>
                <a:ext cx="681134" cy="696748"/>
                <a:chOff x="0" y="0"/>
                <a:chExt cx="681132" cy="696747"/>
              </a:xfrm>
            </p:grpSpPr>
            <p:grpSp>
              <p:nvGrpSpPr>
                <p:cNvPr id="293" name="Groep 23"/>
                <p:cNvGrpSpPr/>
                <p:nvPr/>
              </p:nvGrpSpPr>
              <p:grpSpPr>
                <a:xfrm>
                  <a:off x="197031" y="0"/>
                  <a:ext cx="287071" cy="379108"/>
                  <a:chOff x="0" y="0"/>
                  <a:chExt cx="287070" cy="379106"/>
                </a:xfrm>
              </p:grpSpPr>
              <p:sp>
                <p:nvSpPr>
                  <p:cNvPr id="28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9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49" name="Instructie"/>
          <p:cNvGrpSpPr/>
          <p:nvPr/>
        </p:nvGrpSpPr>
        <p:grpSpPr>
          <a:xfrm>
            <a:off x="-7462" y="7107104"/>
            <a:ext cx="3391307" cy="1765091"/>
            <a:chOff x="0" y="0"/>
            <a:chExt cx="3391306" cy="1765089"/>
          </a:xfrm>
        </p:grpSpPr>
        <p:sp>
          <p:nvSpPr>
            <p:cNvPr id="329"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348" name="Instructie"/>
            <p:cNvGrpSpPr/>
            <p:nvPr/>
          </p:nvGrpSpPr>
          <p:grpSpPr>
            <a:xfrm>
              <a:off x="98270" y="12607"/>
              <a:ext cx="3194766" cy="1752483"/>
              <a:chOff x="0" y="0"/>
              <a:chExt cx="3194765" cy="1752482"/>
            </a:xfrm>
          </p:grpSpPr>
          <p:grpSp>
            <p:nvGrpSpPr>
              <p:cNvPr id="332" name="Rechthoek 17"/>
              <p:cNvGrpSpPr/>
              <p:nvPr/>
            </p:nvGrpSpPr>
            <p:grpSpPr>
              <a:xfrm>
                <a:off x="0" y="0"/>
                <a:ext cx="3194766" cy="431900"/>
                <a:chOff x="0" y="0"/>
                <a:chExt cx="3194764" cy="431899"/>
              </a:xfrm>
            </p:grpSpPr>
            <p:sp>
              <p:nvSpPr>
                <p:cNvPr id="330"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331"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335" name="Ovaal 18"/>
              <p:cNvGrpSpPr/>
              <p:nvPr/>
            </p:nvGrpSpPr>
            <p:grpSpPr>
              <a:xfrm>
                <a:off x="0" y="485877"/>
                <a:ext cx="260915" cy="269241"/>
                <a:chOff x="0" y="0"/>
                <a:chExt cx="260914" cy="269240"/>
              </a:xfrm>
            </p:grpSpPr>
            <p:sp>
              <p:nvSpPr>
                <p:cNvPr id="3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334"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336"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339" name="Ovaal 20"/>
              <p:cNvGrpSpPr/>
              <p:nvPr/>
            </p:nvGrpSpPr>
            <p:grpSpPr>
              <a:xfrm>
                <a:off x="0" y="922202"/>
                <a:ext cx="260915" cy="269241"/>
                <a:chOff x="0" y="0"/>
                <a:chExt cx="260914" cy="269240"/>
              </a:xfrm>
            </p:grpSpPr>
            <p:sp>
              <p:nvSpPr>
                <p:cNvPr id="3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338"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340"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347" name="Groep 22"/>
              <p:cNvGrpSpPr/>
              <p:nvPr/>
            </p:nvGrpSpPr>
            <p:grpSpPr>
              <a:xfrm>
                <a:off x="2513632" y="470171"/>
                <a:ext cx="681134" cy="696748"/>
                <a:chOff x="0" y="0"/>
                <a:chExt cx="681132" cy="696747"/>
              </a:xfrm>
            </p:grpSpPr>
            <p:grpSp>
              <p:nvGrpSpPr>
                <p:cNvPr id="345" name="Groep 23"/>
                <p:cNvGrpSpPr/>
                <p:nvPr/>
              </p:nvGrpSpPr>
              <p:grpSpPr>
                <a:xfrm>
                  <a:off x="197031" y="0"/>
                  <a:ext cx="287071" cy="379108"/>
                  <a:chOff x="0" y="0"/>
                  <a:chExt cx="287070" cy="379106"/>
                </a:xfrm>
              </p:grpSpPr>
              <p:sp>
                <p:nvSpPr>
                  <p:cNvPr id="341"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2"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3"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4"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346"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grpSp>
        <p:nvGrpSpPr>
          <p:cNvPr id="475" name="Instructie"/>
          <p:cNvGrpSpPr/>
          <p:nvPr/>
        </p:nvGrpSpPr>
        <p:grpSpPr>
          <a:xfrm>
            <a:off x="-3666329" y="-99301"/>
            <a:ext cx="3391308" cy="7056603"/>
            <a:chOff x="0" y="0"/>
            <a:chExt cx="3391306" cy="7056601"/>
          </a:xfrm>
        </p:grpSpPr>
        <p:sp>
          <p:nvSpPr>
            <p:cNvPr id="376" name="Rechthoek 18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377" name="Rechthoek 187"/>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380" name="Rechthoek 97"/>
            <p:cNvGrpSpPr/>
            <p:nvPr/>
          </p:nvGrpSpPr>
          <p:grpSpPr>
            <a:xfrm>
              <a:off x="97162" y="490143"/>
              <a:ext cx="393460" cy="184059"/>
              <a:chOff x="0" y="0"/>
              <a:chExt cx="393459" cy="184057"/>
            </a:xfrm>
          </p:grpSpPr>
          <p:sp>
            <p:nvSpPr>
              <p:cNvPr id="37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7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381" name="Rechthoek 98"/>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391" name="Groep 100"/>
            <p:cNvGrpSpPr/>
            <p:nvPr/>
          </p:nvGrpSpPr>
          <p:grpSpPr>
            <a:xfrm>
              <a:off x="350475" y="754659"/>
              <a:ext cx="137190" cy="108009"/>
              <a:chOff x="0" y="0"/>
              <a:chExt cx="137188" cy="108008"/>
            </a:xfrm>
          </p:grpSpPr>
          <p:grpSp>
            <p:nvGrpSpPr>
              <p:cNvPr id="387" name="Groep 163"/>
              <p:cNvGrpSpPr/>
              <p:nvPr/>
            </p:nvGrpSpPr>
            <p:grpSpPr>
              <a:xfrm>
                <a:off x="0" y="0"/>
                <a:ext cx="137190" cy="108009"/>
                <a:chOff x="0" y="0"/>
                <a:chExt cx="137188" cy="108008"/>
              </a:xfrm>
            </p:grpSpPr>
            <p:sp>
              <p:nvSpPr>
                <p:cNvPr id="382" name="Rechte verbindingslijn 16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3" name="Rechte verbindingslijn 16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4" name="Rechte verbindingslijn 16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5" name="Rechte verbindingslijn 17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6" name="Rechte verbindingslijn 17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390" name="Groep 164"/>
              <p:cNvGrpSpPr/>
              <p:nvPr/>
            </p:nvGrpSpPr>
            <p:grpSpPr>
              <a:xfrm>
                <a:off x="52" y="26196"/>
                <a:ext cx="66718" cy="54523"/>
                <a:chOff x="0" y="0"/>
                <a:chExt cx="66716" cy="54521"/>
              </a:xfrm>
            </p:grpSpPr>
            <p:sp>
              <p:nvSpPr>
                <p:cNvPr id="388" name="Rechthoek 16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89" name="Pijl: punthaak 16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401" name="Groep 101"/>
            <p:cNvGrpSpPr/>
            <p:nvPr/>
          </p:nvGrpSpPr>
          <p:grpSpPr>
            <a:xfrm>
              <a:off x="107595" y="754659"/>
              <a:ext cx="137190" cy="108009"/>
              <a:chOff x="0" y="0"/>
              <a:chExt cx="137188" cy="108008"/>
            </a:xfrm>
          </p:grpSpPr>
          <p:grpSp>
            <p:nvGrpSpPr>
              <p:cNvPr id="397" name="Groep 154"/>
              <p:cNvGrpSpPr/>
              <p:nvPr/>
            </p:nvGrpSpPr>
            <p:grpSpPr>
              <a:xfrm>
                <a:off x="0" y="0"/>
                <a:ext cx="137190" cy="108009"/>
                <a:chOff x="0" y="0"/>
                <a:chExt cx="137188" cy="108008"/>
              </a:xfrm>
            </p:grpSpPr>
            <p:sp>
              <p:nvSpPr>
                <p:cNvPr id="392" name="Rechte verbindingslijn 15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3" name="Rechte verbindingslijn 15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4" name="Rechte verbindingslijn 16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5" name="Rechte verbindingslijn 16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6" name="Rechte verbindingslijn 16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400" name="Groep 155"/>
              <p:cNvGrpSpPr/>
              <p:nvPr/>
            </p:nvGrpSpPr>
            <p:grpSpPr>
              <a:xfrm>
                <a:off x="51" y="26196"/>
                <a:ext cx="66718" cy="54523"/>
                <a:chOff x="0" y="0"/>
                <a:chExt cx="66716" cy="54521"/>
              </a:xfrm>
            </p:grpSpPr>
            <p:sp>
              <p:nvSpPr>
                <p:cNvPr id="398" name="Rechthoek 15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99" name="Pijl: punthaak 15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402" name="Rechte verbindingslijn 10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403" name="Rechte verbindingslijn 10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415" name="Groep 104"/>
            <p:cNvGrpSpPr/>
            <p:nvPr/>
          </p:nvGrpSpPr>
          <p:grpSpPr>
            <a:xfrm>
              <a:off x="784582" y="491641"/>
              <a:ext cx="268739" cy="248382"/>
              <a:chOff x="0" y="0"/>
              <a:chExt cx="268738" cy="248381"/>
            </a:xfrm>
          </p:grpSpPr>
          <p:sp>
            <p:nvSpPr>
              <p:cNvPr id="404" name="Rechthoek 14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414" name="Groep 144"/>
              <p:cNvGrpSpPr/>
              <p:nvPr/>
            </p:nvGrpSpPr>
            <p:grpSpPr>
              <a:xfrm>
                <a:off x="43069" y="52310"/>
                <a:ext cx="182599" cy="143760"/>
                <a:chOff x="0" y="0"/>
                <a:chExt cx="182597" cy="143759"/>
              </a:xfrm>
            </p:grpSpPr>
            <p:grpSp>
              <p:nvGrpSpPr>
                <p:cNvPr id="410" name="Groep 145"/>
                <p:cNvGrpSpPr/>
                <p:nvPr/>
              </p:nvGrpSpPr>
              <p:grpSpPr>
                <a:xfrm>
                  <a:off x="0" y="0"/>
                  <a:ext cx="182599" cy="143760"/>
                  <a:chOff x="0" y="0"/>
                  <a:chExt cx="182597" cy="143759"/>
                </a:xfrm>
              </p:grpSpPr>
              <p:sp>
                <p:nvSpPr>
                  <p:cNvPr id="405" name="Rechte verbindingslijn 14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6" name="Rechte verbindingslijn 15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7" name="Rechte verbindingslijn 15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8" name="Rechte verbindingslijn 15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9" name="Rechte verbindingslijn 15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413" name="Groep 146"/>
                <p:cNvGrpSpPr/>
                <p:nvPr/>
              </p:nvGrpSpPr>
              <p:grpSpPr>
                <a:xfrm>
                  <a:off x="68" y="34868"/>
                  <a:ext cx="88802" cy="72569"/>
                  <a:chOff x="0" y="0"/>
                  <a:chExt cx="88800" cy="72568"/>
                </a:xfrm>
              </p:grpSpPr>
              <p:sp>
                <p:nvSpPr>
                  <p:cNvPr id="411" name="Rechthoek 14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412" name="Pijl: punthaak 14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427" name="Groep 105"/>
            <p:cNvGrpSpPr/>
            <p:nvPr/>
          </p:nvGrpSpPr>
          <p:grpSpPr>
            <a:xfrm>
              <a:off x="784582" y="800638"/>
              <a:ext cx="268739" cy="248382"/>
              <a:chOff x="0" y="0"/>
              <a:chExt cx="268738" cy="248381"/>
            </a:xfrm>
          </p:grpSpPr>
          <p:sp>
            <p:nvSpPr>
              <p:cNvPr id="416" name="Rechthoek 13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426" name="Groep 133"/>
              <p:cNvGrpSpPr/>
              <p:nvPr/>
            </p:nvGrpSpPr>
            <p:grpSpPr>
              <a:xfrm>
                <a:off x="43069" y="52310"/>
                <a:ext cx="182599" cy="143760"/>
                <a:chOff x="0" y="0"/>
                <a:chExt cx="182597" cy="143759"/>
              </a:xfrm>
            </p:grpSpPr>
            <p:grpSp>
              <p:nvGrpSpPr>
                <p:cNvPr id="422" name="Groep 134"/>
                <p:cNvGrpSpPr/>
                <p:nvPr/>
              </p:nvGrpSpPr>
              <p:grpSpPr>
                <a:xfrm>
                  <a:off x="0" y="0"/>
                  <a:ext cx="182599" cy="143760"/>
                  <a:chOff x="0" y="0"/>
                  <a:chExt cx="182597" cy="143759"/>
                </a:xfrm>
              </p:grpSpPr>
              <p:sp>
                <p:nvSpPr>
                  <p:cNvPr id="417" name="Rechte verbindingslijn 13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18" name="Rechte verbindingslijn 13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19" name="Rechte verbindingslijn 14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20" name="Rechte verbindingslijn 14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21" name="Rechte verbindingslijn 14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425" name="Groep 135"/>
                <p:cNvGrpSpPr/>
                <p:nvPr/>
              </p:nvGrpSpPr>
              <p:grpSpPr>
                <a:xfrm>
                  <a:off x="69" y="34868"/>
                  <a:ext cx="88802" cy="72569"/>
                  <a:chOff x="0" y="0"/>
                  <a:chExt cx="88800" cy="72568"/>
                </a:xfrm>
              </p:grpSpPr>
              <p:sp>
                <p:nvSpPr>
                  <p:cNvPr id="423" name="Rechthoek 13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424" name="Pijl: punthaak 13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428" name="Rechthoek 10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429" name="Rechthoek 10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430" name="Rechthoek 117"/>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433" name="Rechthoek 118"/>
            <p:cNvGrpSpPr/>
            <p:nvPr/>
          </p:nvGrpSpPr>
          <p:grpSpPr>
            <a:xfrm>
              <a:off x="98270" y="9349"/>
              <a:ext cx="3194765" cy="431901"/>
              <a:chOff x="0" y="0"/>
              <a:chExt cx="3194764" cy="431899"/>
            </a:xfrm>
          </p:grpSpPr>
          <p:sp>
            <p:nvSpPr>
              <p:cNvPr id="43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3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436" name="Groep 129"/>
            <p:cNvGrpSpPr/>
            <p:nvPr/>
          </p:nvGrpSpPr>
          <p:grpSpPr>
            <a:xfrm>
              <a:off x="3025479" y="6053864"/>
              <a:ext cx="267557" cy="267556"/>
              <a:chOff x="0" y="0"/>
              <a:chExt cx="267555" cy="267555"/>
            </a:xfrm>
          </p:grpSpPr>
          <p:sp>
            <p:nvSpPr>
              <p:cNvPr id="434" name="Ovaal 13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43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473" name="Groep 189"/>
            <p:cNvGrpSpPr/>
            <p:nvPr/>
          </p:nvGrpSpPr>
          <p:grpSpPr>
            <a:xfrm>
              <a:off x="97162" y="2004378"/>
              <a:ext cx="3195873" cy="3780656"/>
              <a:chOff x="0" y="0"/>
              <a:chExt cx="3195872" cy="3780655"/>
            </a:xfrm>
          </p:grpSpPr>
          <p:grpSp>
            <p:nvGrpSpPr>
              <p:cNvPr id="439" name="Ovaal 99"/>
              <p:cNvGrpSpPr/>
              <p:nvPr/>
            </p:nvGrpSpPr>
            <p:grpSpPr>
              <a:xfrm>
                <a:off x="0" y="-1"/>
                <a:ext cx="260915" cy="269242"/>
                <a:chOff x="0" y="0"/>
                <a:chExt cx="260914" cy="269240"/>
              </a:xfrm>
            </p:grpSpPr>
            <p:sp>
              <p:nvSpPr>
                <p:cNvPr id="4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3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440" name="Rechthoek 108"/>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443" name="Ovaal 109"/>
              <p:cNvGrpSpPr/>
              <p:nvPr/>
            </p:nvGrpSpPr>
            <p:grpSpPr>
              <a:xfrm>
                <a:off x="0" y="435349"/>
                <a:ext cx="260915" cy="269241"/>
                <a:chOff x="0" y="0"/>
                <a:chExt cx="260914" cy="269240"/>
              </a:xfrm>
            </p:grpSpPr>
            <p:sp>
              <p:nvSpPr>
                <p:cNvPr id="4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4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444" name="Rechthoek 110"/>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447" name="Ovaal 111"/>
              <p:cNvGrpSpPr/>
              <p:nvPr/>
            </p:nvGrpSpPr>
            <p:grpSpPr>
              <a:xfrm>
                <a:off x="0" y="870698"/>
                <a:ext cx="260915" cy="269241"/>
                <a:chOff x="0" y="0"/>
                <a:chExt cx="260914" cy="269240"/>
              </a:xfrm>
            </p:grpSpPr>
            <p:sp>
              <p:nvSpPr>
                <p:cNvPr id="4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4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448" name="Rechthoek 112"/>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451" name="Ovaal 113"/>
              <p:cNvGrpSpPr/>
              <p:nvPr/>
            </p:nvGrpSpPr>
            <p:grpSpPr>
              <a:xfrm>
                <a:off x="0" y="1306047"/>
                <a:ext cx="260915" cy="269241"/>
                <a:chOff x="0" y="0"/>
                <a:chExt cx="260914" cy="269240"/>
              </a:xfrm>
            </p:grpSpPr>
            <p:sp>
              <p:nvSpPr>
                <p:cNvPr id="4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452" name="Rechthoek 114"/>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455" name="Ovaal 115"/>
              <p:cNvGrpSpPr/>
              <p:nvPr/>
            </p:nvGrpSpPr>
            <p:grpSpPr>
              <a:xfrm>
                <a:off x="0" y="1741396"/>
                <a:ext cx="260915" cy="269241"/>
                <a:chOff x="0" y="0"/>
                <a:chExt cx="260914" cy="269240"/>
              </a:xfrm>
            </p:grpSpPr>
            <p:sp>
              <p:nvSpPr>
                <p:cNvPr id="45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456" name="Rechthoek 116"/>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459" name="Ovaal 120"/>
              <p:cNvGrpSpPr/>
              <p:nvPr/>
            </p:nvGrpSpPr>
            <p:grpSpPr>
              <a:xfrm>
                <a:off x="0" y="2176745"/>
                <a:ext cx="260915" cy="269241"/>
                <a:chOff x="0" y="0"/>
                <a:chExt cx="260914" cy="269240"/>
              </a:xfrm>
            </p:grpSpPr>
            <p:sp>
              <p:nvSpPr>
                <p:cNvPr id="4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460" name="Rechthoek 121"/>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463" name="Ovaal 122"/>
              <p:cNvGrpSpPr/>
              <p:nvPr/>
            </p:nvGrpSpPr>
            <p:grpSpPr>
              <a:xfrm>
                <a:off x="0" y="2612094"/>
                <a:ext cx="260915" cy="269241"/>
                <a:chOff x="0" y="0"/>
                <a:chExt cx="260914" cy="269240"/>
              </a:xfrm>
            </p:grpSpPr>
            <p:sp>
              <p:nvSpPr>
                <p:cNvPr id="4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6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464" name="Rechthoek 123"/>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467" name="Ovaal 124"/>
              <p:cNvGrpSpPr/>
              <p:nvPr/>
            </p:nvGrpSpPr>
            <p:grpSpPr>
              <a:xfrm>
                <a:off x="0" y="3047443"/>
                <a:ext cx="260915" cy="269241"/>
                <a:chOff x="0" y="0"/>
                <a:chExt cx="260914" cy="269240"/>
              </a:xfrm>
            </p:grpSpPr>
            <p:sp>
              <p:nvSpPr>
                <p:cNvPr id="46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6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468" name="Rechthoek 125"/>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471" name="Ovaal 126"/>
              <p:cNvGrpSpPr/>
              <p:nvPr/>
            </p:nvGrpSpPr>
            <p:grpSpPr>
              <a:xfrm>
                <a:off x="0" y="3482796"/>
                <a:ext cx="260915" cy="269241"/>
                <a:chOff x="0" y="0"/>
                <a:chExt cx="260914" cy="269240"/>
              </a:xfrm>
            </p:grpSpPr>
            <p:sp>
              <p:nvSpPr>
                <p:cNvPr id="46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7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472" name="Rechthoek 127"/>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474" name="Rechthoek 185"/>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sp>
        <p:nvSpPr>
          <p:cNvPr id="149" name="Slide Number">
            <a:extLst>
              <a:ext uri="{FF2B5EF4-FFF2-40B4-BE49-F238E27FC236}">
                <a16:creationId xmlns:a16="http://schemas.microsoft.com/office/drawing/2014/main" id="{1B469DE0-A899-1736-7EE9-923587842D87}"/>
              </a:ext>
            </a:extLst>
          </p:cNvPr>
          <p:cNvSpPr txBox="1">
            <a:spLocks/>
          </p:cNvSpPr>
          <p:nvPr userDrawn="1"/>
        </p:nvSpPr>
        <p:spPr>
          <a:xfrm>
            <a:off x="10427430" y="6243381"/>
            <a:ext cx="732572"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FB82889E-5763-4739-87A9-F3D63BD89F33}" type="datetime1">
              <a:rPr lang="en-US" smtClean="0"/>
              <a:t>4/2/2024</a:t>
            </a:fld>
            <a:endParaRPr 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ekst (Wit)">
  <p:cSld name="Tekst (Wit)">
    <p:spTree>
      <p:nvGrpSpPr>
        <p:cNvPr id="1" name="Shape 182"/>
        <p:cNvGrpSpPr/>
        <p:nvPr/>
      </p:nvGrpSpPr>
      <p:grpSpPr>
        <a:xfrm>
          <a:off x="0" y="0"/>
          <a:ext cx="0" cy="0"/>
          <a:chOff x="0" y="0"/>
          <a:chExt cx="0" cy="0"/>
        </a:xfrm>
      </p:grpSpPr>
      <p:grpSp>
        <p:nvGrpSpPr>
          <p:cNvPr id="183" name="Google Shape;183;p18"/>
          <p:cNvGrpSpPr/>
          <p:nvPr/>
        </p:nvGrpSpPr>
        <p:grpSpPr>
          <a:xfrm>
            <a:off x="2982511" y="-1228776"/>
            <a:ext cx="6227100" cy="490523"/>
            <a:chOff x="0" y="-120"/>
            <a:chExt cx="6227100" cy="490522"/>
          </a:xfrm>
        </p:grpSpPr>
        <p:sp>
          <p:nvSpPr>
            <p:cNvPr id="184" name="Google Shape;184;p18"/>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85" name="Google Shape;185;p18"/>
            <p:cNvGrpSpPr/>
            <p:nvPr/>
          </p:nvGrpSpPr>
          <p:grpSpPr>
            <a:xfrm>
              <a:off x="-1" y="-120"/>
              <a:ext cx="6227011" cy="211502"/>
              <a:chOff x="0" y="-120"/>
              <a:chExt cx="6227011" cy="211502"/>
            </a:xfrm>
          </p:grpSpPr>
          <p:sp>
            <p:nvSpPr>
              <p:cNvPr id="186" name="Google Shape;186;p18"/>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 name="Google Shape;187;p18"/>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 name="Google Shape;188;p18"/>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 name="Google Shape;189;p18"/>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 name="Google Shape;190;p18"/>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 name="Google Shape;191;p18"/>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 name="Google Shape;192;p18"/>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 name="Google Shape;193;p18"/>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 name="Google Shape;194;p18"/>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 name="Google Shape;195;p18"/>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196" name="Google Shape;196;p18"/>
          <p:cNvGrpSpPr/>
          <p:nvPr/>
        </p:nvGrpSpPr>
        <p:grpSpPr>
          <a:xfrm>
            <a:off x="698502" y="5884314"/>
            <a:ext cx="1454900" cy="577193"/>
            <a:chOff x="0" y="-1"/>
            <a:chExt cx="1454900" cy="577193"/>
          </a:xfrm>
        </p:grpSpPr>
        <p:sp>
          <p:nvSpPr>
            <p:cNvPr id="197" name="Google Shape;197;p18"/>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 name="Google Shape;198;p18"/>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 name="Google Shape;199;p18"/>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 name="Google Shape;200;p18"/>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 name="Google Shape;201;p18"/>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 name="Google Shape;202;p18"/>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 name="Google Shape;203;p18"/>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 name="Google Shape;204;p18"/>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05" name="Google Shape;205;p18"/>
          <p:cNvSpPr txBox="1">
            <a:spLocks noGrp="1"/>
          </p:cNvSpPr>
          <p:nvPr>
            <p:ph type="body" idx="1"/>
          </p:nvPr>
        </p:nvSpPr>
        <p:spPr>
          <a:xfrm>
            <a:off x="698499" y="718513"/>
            <a:ext cx="10798400" cy="5230000"/>
          </a:xfrm>
          <a:prstGeom prst="rect">
            <a:avLst/>
          </a:prstGeom>
          <a:noFill/>
          <a:ln>
            <a:noFill/>
          </a:ln>
        </p:spPr>
        <p:txBody>
          <a:bodyPr spcFirstLastPara="1" wrap="square" lIns="0" tIns="0" rIns="0" bIns="0" anchor="ctr" anchorCtr="0">
            <a:normAutofit/>
          </a:bodyPr>
          <a:lstStyle>
            <a:lvl1pPr marL="609585" lvl="0" indent="-304792" algn="ctr" rtl="0">
              <a:lnSpc>
                <a:spcPct val="90000"/>
              </a:lnSpc>
              <a:spcBef>
                <a:spcPts val="1200"/>
              </a:spcBef>
              <a:spcAft>
                <a:spcPts val="0"/>
              </a:spcAft>
              <a:buClr>
                <a:srgbClr val="000000"/>
              </a:buClr>
              <a:buSzPts val="3300"/>
              <a:buFont typeface="Roboto Slab"/>
              <a:buNone/>
              <a:defRPr sz="4400">
                <a:latin typeface="Roboto Slab"/>
                <a:ea typeface="Roboto Slab"/>
                <a:cs typeface="Roboto Slab"/>
                <a:sym typeface="Roboto Slab"/>
              </a:defRPr>
            </a:lvl1pPr>
            <a:lvl2pPr marL="1219170" lvl="1" indent="-304792" algn="ctr" rtl="0">
              <a:lnSpc>
                <a:spcPct val="90000"/>
              </a:lnSpc>
              <a:spcBef>
                <a:spcPts val="1200"/>
              </a:spcBef>
              <a:spcAft>
                <a:spcPts val="0"/>
              </a:spcAft>
              <a:buClr>
                <a:srgbClr val="000000"/>
              </a:buClr>
              <a:buSzPts val="3300"/>
              <a:buFont typeface="Roboto Slab"/>
              <a:buNone/>
              <a:defRPr sz="4400">
                <a:latin typeface="Roboto Slab"/>
                <a:ea typeface="Roboto Slab"/>
                <a:cs typeface="Roboto Slab"/>
                <a:sym typeface="Roboto Slab"/>
              </a:defRPr>
            </a:lvl2pPr>
            <a:lvl3pPr marL="1828754" lvl="2" indent="-304792" algn="ctr" rtl="0">
              <a:lnSpc>
                <a:spcPct val="90000"/>
              </a:lnSpc>
              <a:spcBef>
                <a:spcPts val="1200"/>
              </a:spcBef>
              <a:spcAft>
                <a:spcPts val="0"/>
              </a:spcAft>
              <a:buClr>
                <a:srgbClr val="000000"/>
              </a:buClr>
              <a:buSzPts val="3300"/>
              <a:buFont typeface="Roboto Slab"/>
              <a:buNone/>
              <a:defRPr sz="4400">
                <a:latin typeface="Roboto Slab"/>
                <a:ea typeface="Roboto Slab"/>
                <a:cs typeface="Roboto Slab"/>
                <a:sym typeface="Roboto Slab"/>
              </a:defRPr>
            </a:lvl3pPr>
            <a:lvl4pPr marL="2438339" lvl="3" indent="-304792" algn="ctr" rtl="0">
              <a:lnSpc>
                <a:spcPct val="90000"/>
              </a:lnSpc>
              <a:spcBef>
                <a:spcPts val="1200"/>
              </a:spcBef>
              <a:spcAft>
                <a:spcPts val="0"/>
              </a:spcAft>
              <a:buClr>
                <a:srgbClr val="000000"/>
              </a:buClr>
              <a:buSzPts val="3300"/>
              <a:buFont typeface="Roboto Slab"/>
              <a:buNone/>
              <a:defRPr sz="4400">
                <a:latin typeface="Roboto Slab"/>
                <a:ea typeface="Roboto Slab"/>
                <a:cs typeface="Roboto Slab"/>
                <a:sym typeface="Roboto Slab"/>
              </a:defRPr>
            </a:lvl4pPr>
            <a:lvl5pPr marL="3047924" lvl="4" indent="-304792" algn="ctr" rtl="0">
              <a:lnSpc>
                <a:spcPct val="90000"/>
              </a:lnSpc>
              <a:spcBef>
                <a:spcPts val="1200"/>
              </a:spcBef>
              <a:spcAft>
                <a:spcPts val="0"/>
              </a:spcAft>
              <a:buClr>
                <a:srgbClr val="000000"/>
              </a:buClr>
              <a:buSzPts val="3300"/>
              <a:buFont typeface="Roboto Slab"/>
              <a:buNone/>
              <a:defRPr sz="4400">
                <a:latin typeface="Roboto Slab"/>
                <a:ea typeface="Roboto Slab"/>
                <a:cs typeface="Roboto Slab"/>
                <a:sym typeface="Roboto Slab"/>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206" name="Google Shape;206;p18"/>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Tekst (Wit)</a:t>
            </a:r>
            <a:endParaRPr sz="1467"/>
          </a:p>
        </p:txBody>
      </p:sp>
      <p:sp>
        <p:nvSpPr>
          <p:cNvPr id="207" name="Google Shape;207;p18"/>
          <p:cNvSpPr txBox="1">
            <a:spLocks noGrp="1"/>
          </p:cNvSpPr>
          <p:nvPr>
            <p:ph type="sldNum" idx="12"/>
          </p:nvPr>
        </p:nvSpPr>
        <p:spPr>
          <a:xfrm>
            <a:off x="11289785" y="6153864"/>
            <a:ext cx="182000" cy="369332"/>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A6A6A6"/>
              </a:buClr>
              <a:buSzPts val="900"/>
              <a:buFont typeface="Arial"/>
              <a:buNone/>
              <a:defRPr sz="1200">
                <a:solidFill>
                  <a:srgbClr val="A6A6A6"/>
                </a:solidFill>
              </a:defRPr>
            </a:lvl1pPr>
            <a:lvl2pPr marL="0" lvl="1" indent="0" algn="r" rtl="0">
              <a:lnSpc>
                <a:spcPct val="100000"/>
              </a:lnSpc>
              <a:spcBef>
                <a:spcPts val="0"/>
              </a:spcBef>
              <a:spcAft>
                <a:spcPts val="0"/>
              </a:spcAft>
              <a:buClr>
                <a:srgbClr val="A6A6A6"/>
              </a:buClr>
              <a:buSzPts val="900"/>
              <a:buFont typeface="Arial"/>
              <a:buNone/>
              <a:defRPr sz="1200">
                <a:solidFill>
                  <a:srgbClr val="A6A6A6"/>
                </a:solidFill>
              </a:defRPr>
            </a:lvl2pPr>
            <a:lvl3pPr marL="0" lvl="2" indent="0" algn="r" rtl="0">
              <a:lnSpc>
                <a:spcPct val="100000"/>
              </a:lnSpc>
              <a:spcBef>
                <a:spcPts val="0"/>
              </a:spcBef>
              <a:spcAft>
                <a:spcPts val="0"/>
              </a:spcAft>
              <a:buClr>
                <a:srgbClr val="A6A6A6"/>
              </a:buClr>
              <a:buSzPts val="900"/>
              <a:buFont typeface="Arial"/>
              <a:buNone/>
              <a:defRPr sz="1200">
                <a:solidFill>
                  <a:srgbClr val="A6A6A6"/>
                </a:solidFill>
              </a:defRPr>
            </a:lvl3pPr>
            <a:lvl4pPr marL="0" lvl="3" indent="0" algn="r" rtl="0">
              <a:lnSpc>
                <a:spcPct val="100000"/>
              </a:lnSpc>
              <a:spcBef>
                <a:spcPts val="0"/>
              </a:spcBef>
              <a:spcAft>
                <a:spcPts val="0"/>
              </a:spcAft>
              <a:buClr>
                <a:srgbClr val="A6A6A6"/>
              </a:buClr>
              <a:buSzPts val="900"/>
              <a:buFont typeface="Arial"/>
              <a:buNone/>
              <a:defRPr sz="1200">
                <a:solidFill>
                  <a:srgbClr val="A6A6A6"/>
                </a:solidFill>
              </a:defRPr>
            </a:lvl4pPr>
            <a:lvl5pPr marL="0" lvl="4" indent="0" algn="r" rtl="0">
              <a:lnSpc>
                <a:spcPct val="100000"/>
              </a:lnSpc>
              <a:spcBef>
                <a:spcPts val="0"/>
              </a:spcBef>
              <a:spcAft>
                <a:spcPts val="0"/>
              </a:spcAft>
              <a:buClr>
                <a:srgbClr val="A6A6A6"/>
              </a:buClr>
              <a:buSzPts val="900"/>
              <a:buFont typeface="Arial"/>
              <a:buNone/>
              <a:defRPr sz="1200">
                <a:solidFill>
                  <a:srgbClr val="A6A6A6"/>
                </a:solidFill>
              </a:defRPr>
            </a:lvl5pPr>
            <a:lvl6pPr marL="0" lvl="5" indent="0" algn="r" rtl="0">
              <a:lnSpc>
                <a:spcPct val="100000"/>
              </a:lnSpc>
              <a:spcBef>
                <a:spcPts val="0"/>
              </a:spcBef>
              <a:spcAft>
                <a:spcPts val="0"/>
              </a:spcAft>
              <a:buClr>
                <a:srgbClr val="A6A6A6"/>
              </a:buClr>
              <a:buSzPts val="900"/>
              <a:buFont typeface="Arial"/>
              <a:buNone/>
              <a:defRPr sz="1200">
                <a:solidFill>
                  <a:srgbClr val="A6A6A6"/>
                </a:solidFill>
              </a:defRPr>
            </a:lvl6pPr>
            <a:lvl7pPr marL="0" lvl="6" indent="0" algn="r" rtl="0">
              <a:lnSpc>
                <a:spcPct val="100000"/>
              </a:lnSpc>
              <a:spcBef>
                <a:spcPts val="0"/>
              </a:spcBef>
              <a:spcAft>
                <a:spcPts val="0"/>
              </a:spcAft>
              <a:buClr>
                <a:srgbClr val="A6A6A6"/>
              </a:buClr>
              <a:buSzPts val="900"/>
              <a:buFont typeface="Arial"/>
              <a:buNone/>
              <a:defRPr sz="1200">
                <a:solidFill>
                  <a:srgbClr val="A6A6A6"/>
                </a:solidFill>
              </a:defRPr>
            </a:lvl7pPr>
            <a:lvl8pPr marL="0" lvl="7" indent="0" algn="r" rtl="0">
              <a:lnSpc>
                <a:spcPct val="100000"/>
              </a:lnSpc>
              <a:spcBef>
                <a:spcPts val="0"/>
              </a:spcBef>
              <a:spcAft>
                <a:spcPts val="0"/>
              </a:spcAft>
              <a:buClr>
                <a:srgbClr val="A6A6A6"/>
              </a:buClr>
              <a:buSzPts val="900"/>
              <a:buFont typeface="Arial"/>
              <a:buNone/>
              <a:defRPr sz="1200">
                <a:solidFill>
                  <a:srgbClr val="A6A6A6"/>
                </a:solidFill>
              </a:defRPr>
            </a:lvl8pPr>
            <a:lvl9pPr marL="0" lvl="8" indent="0" algn="r" rtl="0">
              <a:lnSpc>
                <a:spcPct val="100000"/>
              </a:lnSpc>
              <a:spcBef>
                <a:spcPts val="0"/>
              </a:spcBef>
              <a:spcAft>
                <a:spcPts val="0"/>
              </a:spcAft>
              <a:buClr>
                <a:srgbClr val="A6A6A6"/>
              </a:buClr>
              <a:buSzPts val="9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ekst (Wit)">
    <p:spTree>
      <p:nvGrpSpPr>
        <p:cNvPr id="1" name=""/>
        <p:cNvGrpSpPr/>
        <p:nvPr/>
      </p:nvGrpSpPr>
      <p:grpSpPr>
        <a:xfrm>
          <a:off x="0" y="0"/>
          <a:ext cx="0" cy="0"/>
          <a:chOff x="0" y="0"/>
          <a:chExt cx="0" cy="0"/>
        </a:xfrm>
      </p:grpSpPr>
      <p:grpSp>
        <p:nvGrpSpPr>
          <p:cNvPr id="670" name="Instructie"/>
          <p:cNvGrpSpPr/>
          <p:nvPr/>
        </p:nvGrpSpPr>
        <p:grpSpPr>
          <a:xfrm>
            <a:off x="-7462" y="7107104"/>
            <a:ext cx="3391307" cy="1765091"/>
            <a:chOff x="0" y="0"/>
            <a:chExt cx="3391306" cy="1765089"/>
          </a:xfrm>
        </p:grpSpPr>
        <p:sp>
          <p:nvSpPr>
            <p:cNvPr id="650"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669" name="Instructie"/>
            <p:cNvGrpSpPr/>
            <p:nvPr/>
          </p:nvGrpSpPr>
          <p:grpSpPr>
            <a:xfrm>
              <a:off x="98270" y="12607"/>
              <a:ext cx="3194766" cy="1752483"/>
              <a:chOff x="0" y="0"/>
              <a:chExt cx="3194765" cy="1752482"/>
            </a:xfrm>
          </p:grpSpPr>
          <p:grpSp>
            <p:nvGrpSpPr>
              <p:cNvPr id="653" name="Rechthoek 17"/>
              <p:cNvGrpSpPr/>
              <p:nvPr/>
            </p:nvGrpSpPr>
            <p:grpSpPr>
              <a:xfrm>
                <a:off x="0" y="0"/>
                <a:ext cx="3194766" cy="431900"/>
                <a:chOff x="0" y="0"/>
                <a:chExt cx="3194764" cy="431899"/>
              </a:xfrm>
            </p:grpSpPr>
            <p:sp>
              <p:nvSpPr>
                <p:cNvPr id="65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652"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656" name="Ovaal 18"/>
              <p:cNvGrpSpPr/>
              <p:nvPr/>
            </p:nvGrpSpPr>
            <p:grpSpPr>
              <a:xfrm>
                <a:off x="0" y="485877"/>
                <a:ext cx="260915" cy="269241"/>
                <a:chOff x="0" y="0"/>
                <a:chExt cx="260914" cy="269240"/>
              </a:xfrm>
            </p:grpSpPr>
            <p:sp>
              <p:nvSpPr>
                <p:cNvPr id="6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6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657"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660" name="Ovaal 20"/>
              <p:cNvGrpSpPr/>
              <p:nvPr/>
            </p:nvGrpSpPr>
            <p:grpSpPr>
              <a:xfrm>
                <a:off x="0" y="922202"/>
                <a:ext cx="260915" cy="269241"/>
                <a:chOff x="0" y="0"/>
                <a:chExt cx="260914" cy="269240"/>
              </a:xfrm>
            </p:grpSpPr>
            <p:sp>
              <p:nvSpPr>
                <p:cNvPr id="6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6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661"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668" name="Groep 22"/>
              <p:cNvGrpSpPr/>
              <p:nvPr/>
            </p:nvGrpSpPr>
            <p:grpSpPr>
              <a:xfrm>
                <a:off x="2513632" y="470171"/>
                <a:ext cx="681134" cy="696748"/>
                <a:chOff x="0" y="0"/>
                <a:chExt cx="681132" cy="696747"/>
              </a:xfrm>
            </p:grpSpPr>
            <p:grpSp>
              <p:nvGrpSpPr>
                <p:cNvPr id="666" name="Groep 23"/>
                <p:cNvGrpSpPr/>
                <p:nvPr/>
              </p:nvGrpSpPr>
              <p:grpSpPr>
                <a:xfrm>
                  <a:off x="197031" y="0"/>
                  <a:ext cx="287071" cy="379108"/>
                  <a:chOff x="0" y="0"/>
                  <a:chExt cx="287070" cy="379106"/>
                </a:xfrm>
              </p:grpSpPr>
              <p:sp>
                <p:nvSpPr>
                  <p:cNvPr id="662"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3"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4"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5"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667"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683" name="Groep 9"/>
          <p:cNvGrpSpPr/>
          <p:nvPr/>
        </p:nvGrpSpPr>
        <p:grpSpPr>
          <a:xfrm>
            <a:off x="2982511" y="-1228655"/>
            <a:ext cx="6226977" cy="490402"/>
            <a:chOff x="0" y="0"/>
            <a:chExt cx="6226976" cy="490400"/>
          </a:xfrm>
        </p:grpSpPr>
        <p:sp>
          <p:nvSpPr>
            <p:cNvPr id="671"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682" name="Groep 8"/>
            <p:cNvGrpSpPr/>
            <p:nvPr/>
          </p:nvGrpSpPr>
          <p:grpSpPr>
            <a:xfrm>
              <a:off x="0" y="0"/>
              <a:ext cx="6226975" cy="211381"/>
              <a:chOff x="0" y="0"/>
              <a:chExt cx="6226974" cy="211380"/>
            </a:xfrm>
          </p:grpSpPr>
          <p:sp>
            <p:nvSpPr>
              <p:cNvPr id="672"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3"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4"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5"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6"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7"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8"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9"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0"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1"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692" name="Group 4"/>
          <p:cNvGrpSpPr/>
          <p:nvPr/>
        </p:nvGrpSpPr>
        <p:grpSpPr>
          <a:xfrm>
            <a:off x="698501" y="5884314"/>
            <a:ext cx="1454912" cy="577167"/>
            <a:chOff x="0" y="0"/>
            <a:chExt cx="1454911" cy="577165"/>
          </a:xfrm>
        </p:grpSpPr>
        <p:sp>
          <p:nvSpPr>
            <p:cNvPr id="684"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685"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6"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7"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8"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689"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0"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1"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693" name="Body Level One…"/>
          <p:cNvSpPr txBox="1">
            <a:spLocks noGrp="1"/>
          </p:cNvSpPr>
          <p:nvPr>
            <p:ph type="body" idx="1" hasCustomPrompt="1"/>
          </p:nvPr>
        </p:nvSpPr>
        <p:spPr>
          <a:xfrm>
            <a:off x="698498" y="718513"/>
            <a:ext cx="10798176" cy="5229851"/>
          </a:xfrm>
          <a:prstGeom prst="rect">
            <a:avLst/>
          </a:prstGeom>
        </p:spPr>
        <p:txBody>
          <a:bodyPr anchor="ctr">
            <a:normAutofit/>
          </a:bodyPr>
          <a:lstStyle>
            <a:lvl1pPr marL="0" indent="0" algn="ctr">
              <a:buClrTx/>
              <a:buSzTx/>
              <a:buNone/>
              <a:defRPr sz="4400">
                <a:latin typeface="Roboto Slab Regular Regular"/>
                <a:ea typeface="Roboto Slab Regular Regular"/>
                <a:cs typeface="Roboto Slab Regular Regular"/>
                <a:sym typeface="Roboto Slab Regular Regular"/>
              </a:defRPr>
            </a:lvl1pPr>
            <a:lvl2pPr marL="0" indent="0" algn="ctr">
              <a:buClrTx/>
              <a:buSzTx/>
              <a:buNone/>
              <a:defRPr sz="4400">
                <a:latin typeface="Roboto Slab Regular Regular"/>
                <a:ea typeface="Roboto Slab Regular Regular"/>
                <a:cs typeface="Roboto Slab Regular Regular"/>
                <a:sym typeface="Roboto Slab Regular Regular"/>
              </a:defRPr>
            </a:lvl2pPr>
            <a:lvl3pPr algn="ctr">
              <a:buClrTx/>
              <a:buFontTx/>
              <a:defRPr sz="4400">
                <a:latin typeface="Roboto Slab Regular Regular"/>
                <a:ea typeface="Roboto Slab Regular Regular"/>
                <a:cs typeface="Roboto Slab Regular Regular"/>
                <a:sym typeface="Roboto Slab Regular Regular"/>
              </a:defRPr>
            </a:lvl3pPr>
            <a:lvl4pPr algn="ctr">
              <a:buClrTx/>
              <a:buFontTx/>
              <a:defRPr sz="4400">
                <a:latin typeface="Roboto Slab Regular Regular"/>
                <a:ea typeface="Roboto Slab Regular Regular"/>
                <a:cs typeface="Roboto Slab Regular Regular"/>
                <a:sym typeface="Roboto Slab Regular Regular"/>
              </a:defRPr>
            </a:lvl4pPr>
            <a:lvl5pPr marL="0" indent="0" algn="ctr">
              <a:buClrTx/>
              <a:buSzTx/>
              <a:buFontTx/>
              <a:buNone/>
              <a:defRPr sz="4400">
                <a:latin typeface="Roboto Slab Regular Regular"/>
                <a:ea typeface="Roboto Slab Regular Regular"/>
                <a:cs typeface="Roboto Slab Regular Regular"/>
                <a:sym typeface="Roboto Slab Regular Regular"/>
              </a:defRPr>
            </a:lvl5pPr>
          </a:lstStyle>
          <a:p>
            <a:r>
              <a:t>Quote</a:t>
            </a:r>
          </a:p>
          <a:p>
            <a:pPr lvl="1"/>
            <a:endParaRPr/>
          </a:p>
          <a:p>
            <a:pPr lvl="2"/>
            <a:endParaRPr/>
          </a:p>
          <a:p>
            <a:pPr lvl="3"/>
            <a:endParaRPr/>
          </a:p>
          <a:p>
            <a:pPr lvl="4"/>
            <a:endParaRPr/>
          </a:p>
        </p:txBody>
      </p:sp>
      <p:sp>
        <p:nvSpPr>
          <p:cNvPr id="694"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(Wit)</a:t>
            </a:r>
          </a:p>
        </p:txBody>
      </p:sp>
      <p:grpSp>
        <p:nvGrpSpPr>
          <p:cNvPr id="707" name="Groep 176"/>
          <p:cNvGrpSpPr/>
          <p:nvPr/>
        </p:nvGrpSpPr>
        <p:grpSpPr>
          <a:xfrm>
            <a:off x="-7461" y="-1785441"/>
            <a:ext cx="2591201" cy="1583829"/>
            <a:chOff x="0" y="0"/>
            <a:chExt cx="2591200" cy="1583828"/>
          </a:xfrm>
        </p:grpSpPr>
        <p:sp>
          <p:nvSpPr>
            <p:cNvPr id="695" name="Rechthoek 177"/>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698" name="Rechthoek 178"/>
            <p:cNvGrpSpPr/>
            <p:nvPr/>
          </p:nvGrpSpPr>
          <p:grpSpPr>
            <a:xfrm>
              <a:off x="98270" y="102557"/>
              <a:ext cx="2412001" cy="252001"/>
              <a:chOff x="0" y="0"/>
              <a:chExt cx="2412000" cy="252000"/>
            </a:xfrm>
          </p:grpSpPr>
          <p:sp>
            <p:nvSpPr>
              <p:cNvPr id="696"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697"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701" name="Ovaal 179"/>
            <p:cNvGrpSpPr/>
            <p:nvPr/>
          </p:nvGrpSpPr>
          <p:grpSpPr>
            <a:xfrm>
              <a:off x="98269" y="498484"/>
              <a:ext cx="260915" cy="269241"/>
              <a:chOff x="0" y="0"/>
              <a:chExt cx="260914" cy="269240"/>
            </a:xfrm>
          </p:grpSpPr>
          <p:sp>
            <p:nvSpPr>
              <p:cNvPr id="69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0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702" name="Rechthoek 180"/>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705" name="Ovaal 181"/>
            <p:cNvGrpSpPr/>
            <p:nvPr/>
          </p:nvGrpSpPr>
          <p:grpSpPr>
            <a:xfrm>
              <a:off x="98269" y="934809"/>
              <a:ext cx="260915" cy="269241"/>
              <a:chOff x="0" y="0"/>
              <a:chExt cx="260914" cy="269240"/>
            </a:xfrm>
          </p:grpSpPr>
          <p:sp>
            <p:nvSpPr>
              <p:cNvPr id="70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0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706" name="Rechthoek 182"/>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708"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808" name="Instructie"/>
          <p:cNvGrpSpPr/>
          <p:nvPr/>
        </p:nvGrpSpPr>
        <p:grpSpPr>
          <a:xfrm>
            <a:off x="-3666329" y="-99301"/>
            <a:ext cx="3391308" cy="7056603"/>
            <a:chOff x="0" y="0"/>
            <a:chExt cx="3391306" cy="7056601"/>
          </a:xfrm>
        </p:grpSpPr>
        <p:sp>
          <p:nvSpPr>
            <p:cNvPr id="709"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710" name="Rechthoek 172"/>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713" name="Rechthoek 173"/>
            <p:cNvGrpSpPr/>
            <p:nvPr/>
          </p:nvGrpSpPr>
          <p:grpSpPr>
            <a:xfrm>
              <a:off x="97162" y="490143"/>
              <a:ext cx="393460" cy="184059"/>
              <a:chOff x="0" y="0"/>
              <a:chExt cx="393459" cy="184057"/>
            </a:xfrm>
          </p:grpSpPr>
          <p:sp>
            <p:nvSpPr>
              <p:cNvPr id="711"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12"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714" name="Rechthoek 183"/>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724" name="Groep 184"/>
            <p:cNvGrpSpPr/>
            <p:nvPr/>
          </p:nvGrpSpPr>
          <p:grpSpPr>
            <a:xfrm>
              <a:off x="350475" y="754659"/>
              <a:ext cx="137190" cy="108009"/>
              <a:chOff x="0" y="0"/>
              <a:chExt cx="137188" cy="108008"/>
            </a:xfrm>
          </p:grpSpPr>
          <p:grpSp>
            <p:nvGrpSpPr>
              <p:cNvPr id="720" name="Groep 253"/>
              <p:cNvGrpSpPr/>
              <p:nvPr/>
            </p:nvGrpSpPr>
            <p:grpSpPr>
              <a:xfrm>
                <a:off x="0" y="0"/>
                <a:ext cx="137190" cy="108009"/>
                <a:chOff x="0" y="0"/>
                <a:chExt cx="137188" cy="108008"/>
              </a:xfrm>
            </p:grpSpPr>
            <p:sp>
              <p:nvSpPr>
                <p:cNvPr id="715" name="Rechte verbindingslijn 25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6" name="Rechte verbindingslijn 25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7" name="Rechte verbindingslijn 25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8" name="Rechte verbindingslijn 26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9" name="Rechte verbindingslijn 26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723" name="Groep 254"/>
              <p:cNvGrpSpPr/>
              <p:nvPr/>
            </p:nvGrpSpPr>
            <p:grpSpPr>
              <a:xfrm>
                <a:off x="52" y="26196"/>
                <a:ext cx="66718" cy="54523"/>
                <a:chOff x="0" y="0"/>
                <a:chExt cx="66716" cy="54521"/>
              </a:xfrm>
            </p:grpSpPr>
            <p:sp>
              <p:nvSpPr>
                <p:cNvPr id="721" name="Rechthoek 25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22" name="Pijl: punthaak 25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734" name="Groep 188"/>
            <p:cNvGrpSpPr/>
            <p:nvPr/>
          </p:nvGrpSpPr>
          <p:grpSpPr>
            <a:xfrm>
              <a:off x="107595" y="754659"/>
              <a:ext cx="137190" cy="108009"/>
              <a:chOff x="0" y="0"/>
              <a:chExt cx="137188" cy="108008"/>
            </a:xfrm>
          </p:grpSpPr>
          <p:grpSp>
            <p:nvGrpSpPr>
              <p:cNvPr id="730" name="Groep 244"/>
              <p:cNvGrpSpPr/>
              <p:nvPr/>
            </p:nvGrpSpPr>
            <p:grpSpPr>
              <a:xfrm>
                <a:off x="0" y="0"/>
                <a:ext cx="137190" cy="108009"/>
                <a:chOff x="0" y="0"/>
                <a:chExt cx="137188" cy="108008"/>
              </a:xfrm>
            </p:grpSpPr>
            <p:sp>
              <p:nvSpPr>
                <p:cNvPr id="725" name="Rechte verbindingslijn 24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6" name="Rechte verbindingslijn 24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7" name="Rechte verbindingslijn 25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8" name="Rechte verbindingslijn 25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9" name="Rechte verbindingslijn 25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733" name="Groep 245"/>
              <p:cNvGrpSpPr/>
              <p:nvPr/>
            </p:nvGrpSpPr>
            <p:grpSpPr>
              <a:xfrm>
                <a:off x="51" y="26196"/>
                <a:ext cx="66718" cy="54523"/>
                <a:chOff x="0" y="0"/>
                <a:chExt cx="66716" cy="54521"/>
              </a:xfrm>
            </p:grpSpPr>
            <p:sp>
              <p:nvSpPr>
                <p:cNvPr id="731" name="Rechthoek 24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32" name="Pijl: punthaak 24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735" name="Rechte verbindingslijn 191"/>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736" name="Rechte verbindingslijn 192"/>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748" name="Groep 193"/>
            <p:cNvGrpSpPr/>
            <p:nvPr/>
          </p:nvGrpSpPr>
          <p:grpSpPr>
            <a:xfrm>
              <a:off x="784582" y="491641"/>
              <a:ext cx="268739" cy="248382"/>
              <a:chOff x="0" y="0"/>
              <a:chExt cx="268738" cy="248381"/>
            </a:xfrm>
          </p:grpSpPr>
          <p:sp>
            <p:nvSpPr>
              <p:cNvPr id="737" name="Rechthoek 23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747" name="Groep 234"/>
              <p:cNvGrpSpPr/>
              <p:nvPr/>
            </p:nvGrpSpPr>
            <p:grpSpPr>
              <a:xfrm>
                <a:off x="43069" y="52310"/>
                <a:ext cx="182599" cy="143760"/>
                <a:chOff x="0" y="0"/>
                <a:chExt cx="182597" cy="143759"/>
              </a:xfrm>
            </p:grpSpPr>
            <p:grpSp>
              <p:nvGrpSpPr>
                <p:cNvPr id="743" name="Groep 235"/>
                <p:cNvGrpSpPr/>
                <p:nvPr/>
              </p:nvGrpSpPr>
              <p:grpSpPr>
                <a:xfrm>
                  <a:off x="0" y="0"/>
                  <a:ext cx="182599" cy="143760"/>
                  <a:chOff x="0" y="0"/>
                  <a:chExt cx="182597" cy="143759"/>
                </a:xfrm>
              </p:grpSpPr>
              <p:sp>
                <p:nvSpPr>
                  <p:cNvPr id="738" name="Rechte verbindingslijn 23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39" name="Rechte verbindingslijn 24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40" name="Rechte verbindingslijn 24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41" name="Rechte verbindingslijn 24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42" name="Rechte verbindingslijn 24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746" name="Groep 236"/>
                <p:cNvGrpSpPr/>
                <p:nvPr/>
              </p:nvGrpSpPr>
              <p:grpSpPr>
                <a:xfrm>
                  <a:off x="68" y="34868"/>
                  <a:ext cx="88802" cy="72569"/>
                  <a:chOff x="0" y="0"/>
                  <a:chExt cx="88800" cy="72568"/>
                </a:xfrm>
              </p:grpSpPr>
              <p:sp>
                <p:nvSpPr>
                  <p:cNvPr id="744" name="Rechthoek 23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45" name="Pijl: punthaak 23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760" name="Groep 194"/>
            <p:cNvGrpSpPr/>
            <p:nvPr/>
          </p:nvGrpSpPr>
          <p:grpSpPr>
            <a:xfrm>
              <a:off x="784582" y="800638"/>
              <a:ext cx="268739" cy="248382"/>
              <a:chOff x="0" y="0"/>
              <a:chExt cx="268738" cy="248381"/>
            </a:xfrm>
          </p:grpSpPr>
          <p:sp>
            <p:nvSpPr>
              <p:cNvPr id="749" name="Rechthoek 22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759" name="Groep 223"/>
              <p:cNvGrpSpPr/>
              <p:nvPr/>
            </p:nvGrpSpPr>
            <p:grpSpPr>
              <a:xfrm>
                <a:off x="43069" y="52310"/>
                <a:ext cx="182599" cy="143760"/>
                <a:chOff x="0" y="0"/>
                <a:chExt cx="182597" cy="143759"/>
              </a:xfrm>
            </p:grpSpPr>
            <p:grpSp>
              <p:nvGrpSpPr>
                <p:cNvPr id="755" name="Groep 224"/>
                <p:cNvGrpSpPr/>
                <p:nvPr/>
              </p:nvGrpSpPr>
              <p:grpSpPr>
                <a:xfrm>
                  <a:off x="0" y="0"/>
                  <a:ext cx="182599" cy="143760"/>
                  <a:chOff x="0" y="0"/>
                  <a:chExt cx="182597" cy="143759"/>
                </a:xfrm>
              </p:grpSpPr>
              <p:sp>
                <p:nvSpPr>
                  <p:cNvPr id="750" name="Rechte verbindingslijn 22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1" name="Rechte verbindingslijn 22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2" name="Rechte verbindingslijn 23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3" name="Rechte verbindingslijn 23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4" name="Rechte verbindingslijn 23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758" name="Groep 225"/>
                <p:cNvGrpSpPr/>
                <p:nvPr/>
              </p:nvGrpSpPr>
              <p:grpSpPr>
                <a:xfrm>
                  <a:off x="69" y="34868"/>
                  <a:ext cx="88802" cy="72569"/>
                  <a:chOff x="0" y="0"/>
                  <a:chExt cx="88800" cy="72568"/>
                </a:xfrm>
              </p:grpSpPr>
              <p:sp>
                <p:nvSpPr>
                  <p:cNvPr id="756" name="Rechthoek 22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57" name="Pijl: punthaak 22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761" name="Rechthoek 195"/>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762" name="Rechthoek 196"/>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763" name="Rechthoek 197"/>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766" name="Rechthoek 198"/>
            <p:cNvGrpSpPr/>
            <p:nvPr/>
          </p:nvGrpSpPr>
          <p:grpSpPr>
            <a:xfrm>
              <a:off x="98270" y="9349"/>
              <a:ext cx="3194765" cy="431901"/>
              <a:chOff x="0" y="0"/>
              <a:chExt cx="3194764" cy="431899"/>
            </a:xfrm>
          </p:grpSpPr>
          <p:sp>
            <p:nvSpPr>
              <p:cNvPr id="764"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765"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769" name="Groep 199"/>
            <p:cNvGrpSpPr/>
            <p:nvPr/>
          </p:nvGrpSpPr>
          <p:grpSpPr>
            <a:xfrm>
              <a:off x="3025479" y="6053864"/>
              <a:ext cx="267557" cy="267556"/>
              <a:chOff x="0" y="0"/>
              <a:chExt cx="267555" cy="267555"/>
            </a:xfrm>
          </p:grpSpPr>
          <p:sp>
            <p:nvSpPr>
              <p:cNvPr id="767" name="Ovaal 22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768"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806" name="Groep 200"/>
            <p:cNvGrpSpPr/>
            <p:nvPr/>
          </p:nvGrpSpPr>
          <p:grpSpPr>
            <a:xfrm>
              <a:off x="97162" y="2004378"/>
              <a:ext cx="3195873" cy="3780656"/>
              <a:chOff x="0" y="0"/>
              <a:chExt cx="3195872" cy="3780655"/>
            </a:xfrm>
          </p:grpSpPr>
          <p:grpSp>
            <p:nvGrpSpPr>
              <p:cNvPr id="772" name="Ovaal 202"/>
              <p:cNvGrpSpPr/>
              <p:nvPr/>
            </p:nvGrpSpPr>
            <p:grpSpPr>
              <a:xfrm>
                <a:off x="0" y="-1"/>
                <a:ext cx="260915" cy="269242"/>
                <a:chOff x="0" y="0"/>
                <a:chExt cx="260914" cy="269240"/>
              </a:xfrm>
            </p:grpSpPr>
            <p:sp>
              <p:nvSpPr>
                <p:cNvPr id="77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7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773" name="Rechthoek 203"/>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776" name="Ovaal 204"/>
              <p:cNvGrpSpPr/>
              <p:nvPr/>
            </p:nvGrpSpPr>
            <p:grpSpPr>
              <a:xfrm>
                <a:off x="0" y="435349"/>
                <a:ext cx="260915" cy="269241"/>
                <a:chOff x="0" y="0"/>
                <a:chExt cx="260914" cy="269240"/>
              </a:xfrm>
            </p:grpSpPr>
            <p:sp>
              <p:nvSpPr>
                <p:cNvPr id="77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7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777" name="Rechthoek 205"/>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780" name="Ovaal 206"/>
              <p:cNvGrpSpPr/>
              <p:nvPr/>
            </p:nvGrpSpPr>
            <p:grpSpPr>
              <a:xfrm>
                <a:off x="0" y="870698"/>
                <a:ext cx="260915" cy="269241"/>
                <a:chOff x="0" y="0"/>
                <a:chExt cx="260914" cy="269240"/>
              </a:xfrm>
            </p:grpSpPr>
            <p:sp>
              <p:nvSpPr>
                <p:cNvPr id="77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79"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781" name="Rechthoek 207"/>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784" name="Ovaal 208"/>
              <p:cNvGrpSpPr/>
              <p:nvPr/>
            </p:nvGrpSpPr>
            <p:grpSpPr>
              <a:xfrm>
                <a:off x="0" y="1306047"/>
                <a:ext cx="260915" cy="269241"/>
                <a:chOff x="0" y="0"/>
                <a:chExt cx="260914" cy="269240"/>
              </a:xfrm>
            </p:grpSpPr>
            <p:sp>
              <p:nvSpPr>
                <p:cNvPr id="78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83"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785" name="Rechthoek 209"/>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788" name="Ovaal 210"/>
              <p:cNvGrpSpPr/>
              <p:nvPr/>
            </p:nvGrpSpPr>
            <p:grpSpPr>
              <a:xfrm>
                <a:off x="0" y="1741396"/>
                <a:ext cx="260915" cy="269241"/>
                <a:chOff x="0" y="0"/>
                <a:chExt cx="260914" cy="269240"/>
              </a:xfrm>
            </p:grpSpPr>
            <p:sp>
              <p:nvSpPr>
                <p:cNvPr id="78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87"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789" name="Rechthoek 211"/>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792" name="Ovaal 212"/>
              <p:cNvGrpSpPr/>
              <p:nvPr/>
            </p:nvGrpSpPr>
            <p:grpSpPr>
              <a:xfrm>
                <a:off x="0" y="2176745"/>
                <a:ext cx="260915" cy="269241"/>
                <a:chOff x="0" y="0"/>
                <a:chExt cx="260914" cy="269240"/>
              </a:xfrm>
            </p:grpSpPr>
            <p:sp>
              <p:nvSpPr>
                <p:cNvPr id="79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91"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793" name="Rechthoek 213"/>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796" name="Ovaal 214"/>
              <p:cNvGrpSpPr/>
              <p:nvPr/>
            </p:nvGrpSpPr>
            <p:grpSpPr>
              <a:xfrm>
                <a:off x="0" y="2612094"/>
                <a:ext cx="260915" cy="269241"/>
                <a:chOff x="0" y="0"/>
                <a:chExt cx="260914" cy="269240"/>
              </a:xfrm>
            </p:grpSpPr>
            <p:sp>
              <p:nvSpPr>
                <p:cNvPr id="79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95"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797" name="Rechthoek 215"/>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800" name="Ovaal 216"/>
              <p:cNvGrpSpPr/>
              <p:nvPr/>
            </p:nvGrpSpPr>
            <p:grpSpPr>
              <a:xfrm>
                <a:off x="0" y="3047443"/>
                <a:ext cx="260915" cy="269241"/>
                <a:chOff x="0" y="0"/>
                <a:chExt cx="260914" cy="269240"/>
              </a:xfrm>
            </p:grpSpPr>
            <p:sp>
              <p:nvSpPr>
                <p:cNvPr id="79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99"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801" name="Rechthoek 217"/>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804" name="Ovaal 218"/>
              <p:cNvGrpSpPr/>
              <p:nvPr/>
            </p:nvGrpSpPr>
            <p:grpSpPr>
              <a:xfrm>
                <a:off x="0" y="3482796"/>
                <a:ext cx="260915" cy="269241"/>
                <a:chOff x="0" y="0"/>
                <a:chExt cx="260914" cy="269240"/>
              </a:xfrm>
            </p:grpSpPr>
            <p:sp>
              <p:nvSpPr>
                <p:cNvPr id="80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03"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805" name="Rechthoek 219"/>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807" name="Rechthoek 201"/>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sp>
        <p:nvSpPr>
          <p:cNvPr id="161" name="Slide Number">
            <a:extLst>
              <a:ext uri="{FF2B5EF4-FFF2-40B4-BE49-F238E27FC236}">
                <a16:creationId xmlns:a16="http://schemas.microsoft.com/office/drawing/2014/main" id="{0A8F8875-7547-DE8B-DF65-8287D8C37192}"/>
              </a:ext>
            </a:extLst>
          </p:cNvPr>
          <p:cNvSpPr txBox="1">
            <a:spLocks/>
          </p:cNvSpPr>
          <p:nvPr userDrawn="1"/>
        </p:nvSpPr>
        <p:spPr>
          <a:xfrm>
            <a:off x="10427430" y="6243381"/>
            <a:ext cx="732572"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FB82889E-5763-4739-87A9-F3D63BD89F33}" type="datetime1">
              <a:rPr lang="en-US" smtClean="0"/>
              <a:t>4/2/2024</a:t>
            </a:fld>
            <a:endParaRPr lang="en-US"/>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11" name="Instructie"/>
          <p:cNvGrpSpPr/>
          <p:nvPr/>
        </p:nvGrpSpPr>
        <p:grpSpPr>
          <a:xfrm>
            <a:off x="-7462" y="7107104"/>
            <a:ext cx="3391307" cy="1765091"/>
            <a:chOff x="0" y="0"/>
            <a:chExt cx="3391306" cy="1765089"/>
          </a:xfrm>
        </p:grpSpPr>
        <p:sp>
          <p:nvSpPr>
            <p:cNvPr id="2691"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710" name="Instructie"/>
            <p:cNvGrpSpPr/>
            <p:nvPr/>
          </p:nvGrpSpPr>
          <p:grpSpPr>
            <a:xfrm>
              <a:off x="98270" y="12607"/>
              <a:ext cx="3194766" cy="1752483"/>
              <a:chOff x="0" y="0"/>
              <a:chExt cx="3194765" cy="1752482"/>
            </a:xfrm>
          </p:grpSpPr>
          <p:grpSp>
            <p:nvGrpSpPr>
              <p:cNvPr id="2694" name="Rechthoek 17"/>
              <p:cNvGrpSpPr/>
              <p:nvPr/>
            </p:nvGrpSpPr>
            <p:grpSpPr>
              <a:xfrm>
                <a:off x="0" y="0"/>
                <a:ext cx="3194766" cy="431900"/>
                <a:chOff x="0" y="0"/>
                <a:chExt cx="3194764" cy="431899"/>
              </a:xfrm>
            </p:grpSpPr>
            <p:sp>
              <p:nvSpPr>
                <p:cNvPr id="2692"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693"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697" name="Ovaal 18"/>
              <p:cNvGrpSpPr/>
              <p:nvPr/>
            </p:nvGrpSpPr>
            <p:grpSpPr>
              <a:xfrm>
                <a:off x="0" y="485877"/>
                <a:ext cx="260915" cy="269241"/>
                <a:chOff x="0" y="0"/>
                <a:chExt cx="260914" cy="269240"/>
              </a:xfrm>
            </p:grpSpPr>
            <p:sp>
              <p:nvSpPr>
                <p:cNvPr id="269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9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98"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701" name="Ovaal 20"/>
              <p:cNvGrpSpPr/>
              <p:nvPr/>
            </p:nvGrpSpPr>
            <p:grpSpPr>
              <a:xfrm>
                <a:off x="0" y="922202"/>
                <a:ext cx="260915" cy="269241"/>
                <a:chOff x="0" y="0"/>
                <a:chExt cx="260914" cy="269240"/>
              </a:xfrm>
            </p:grpSpPr>
            <p:sp>
              <p:nvSpPr>
                <p:cNvPr id="269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70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702"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709" name="Groep 22"/>
              <p:cNvGrpSpPr/>
              <p:nvPr/>
            </p:nvGrpSpPr>
            <p:grpSpPr>
              <a:xfrm>
                <a:off x="2513632" y="470171"/>
                <a:ext cx="681134" cy="696748"/>
                <a:chOff x="0" y="0"/>
                <a:chExt cx="681132" cy="696747"/>
              </a:xfrm>
            </p:grpSpPr>
            <p:grpSp>
              <p:nvGrpSpPr>
                <p:cNvPr id="2707" name="Groep 23"/>
                <p:cNvGrpSpPr/>
                <p:nvPr/>
              </p:nvGrpSpPr>
              <p:grpSpPr>
                <a:xfrm>
                  <a:off x="197031" y="0"/>
                  <a:ext cx="287071" cy="379108"/>
                  <a:chOff x="0" y="0"/>
                  <a:chExt cx="287070" cy="379106"/>
                </a:xfrm>
              </p:grpSpPr>
              <p:sp>
                <p:nvSpPr>
                  <p:cNvPr id="2703"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4"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5"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6"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708"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grpSp>
        <p:nvGrpSpPr>
          <p:cNvPr id="2835" name="Instructie"/>
          <p:cNvGrpSpPr/>
          <p:nvPr/>
        </p:nvGrpSpPr>
        <p:grpSpPr>
          <a:xfrm>
            <a:off x="-3666329" y="-99301"/>
            <a:ext cx="3391308" cy="7056603"/>
            <a:chOff x="0" y="0"/>
            <a:chExt cx="3391306" cy="7056601"/>
          </a:xfrm>
        </p:grpSpPr>
        <p:sp>
          <p:nvSpPr>
            <p:cNvPr id="2736" name="Rechthoek 18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737" name="Rechthoek 187"/>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740" name="Rechthoek 97"/>
            <p:cNvGrpSpPr/>
            <p:nvPr/>
          </p:nvGrpSpPr>
          <p:grpSpPr>
            <a:xfrm>
              <a:off x="97162" y="490143"/>
              <a:ext cx="393460" cy="184059"/>
              <a:chOff x="0" y="0"/>
              <a:chExt cx="393459" cy="184057"/>
            </a:xfrm>
          </p:grpSpPr>
          <p:sp>
            <p:nvSpPr>
              <p:cNvPr id="273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3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741" name="Rechthoek 98"/>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751" name="Groep 100"/>
            <p:cNvGrpSpPr/>
            <p:nvPr/>
          </p:nvGrpSpPr>
          <p:grpSpPr>
            <a:xfrm>
              <a:off x="350475" y="754659"/>
              <a:ext cx="137190" cy="108009"/>
              <a:chOff x="0" y="0"/>
              <a:chExt cx="137188" cy="108008"/>
            </a:xfrm>
          </p:grpSpPr>
          <p:grpSp>
            <p:nvGrpSpPr>
              <p:cNvPr id="2747" name="Groep 163"/>
              <p:cNvGrpSpPr/>
              <p:nvPr/>
            </p:nvGrpSpPr>
            <p:grpSpPr>
              <a:xfrm>
                <a:off x="0" y="0"/>
                <a:ext cx="137190" cy="108009"/>
                <a:chOff x="0" y="0"/>
                <a:chExt cx="137188" cy="108008"/>
              </a:xfrm>
            </p:grpSpPr>
            <p:sp>
              <p:nvSpPr>
                <p:cNvPr id="2742" name="Rechte verbindingslijn 16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3" name="Rechte verbindingslijn 16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4" name="Rechte verbindingslijn 16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5" name="Rechte verbindingslijn 17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6" name="Rechte verbindingslijn 17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750" name="Groep 164"/>
              <p:cNvGrpSpPr/>
              <p:nvPr/>
            </p:nvGrpSpPr>
            <p:grpSpPr>
              <a:xfrm>
                <a:off x="52" y="26196"/>
                <a:ext cx="66718" cy="54523"/>
                <a:chOff x="0" y="0"/>
                <a:chExt cx="66716" cy="54521"/>
              </a:xfrm>
            </p:grpSpPr>
            <p:sp>
              <p:nvSpPr>
                <p:cNvPr id="2748" name="Rechthoek 16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49" name="Pijl: punthaak 16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761" name="Groep 101"/>
            <p:cNvGrpSpPr/>
            <p:nvPr/>
          </p:nvGrpSpPr>
          <p:grpSpPr>
            <a:xfrm>
              <a:off x="107595" y="754659"/>
              <a:ext cx="137190" cy="108009"/>
              <a:chOff x="0" y="0"/>
              <a:chExt cx="137188" cy="108008"/>
            </a:xfrm>
          </p:grpSpPr>
          <p:grpSp>
            <p:nvGrpSpPr>
              <p:cNvPr id="2757" name="Groep 154"/>
              <p:cNvGrpSpPr/>
              <p:nvPr/>
            </p:nvGrpSpPr>
            <p:grpSpPr>
              <a:xfrm>
                <a:off x="0" y="0"/>
                <a:ext cx="137190" cy="108009"/>
                <a:chOff x="0" y="0"/>
                <a:chExt cx="137188" cy="108008"/>
              </a:xfrm>
            </p:grpSpPr>
            <p:sp>
              <p:nvSpPr>
                <p:cNvPr id="2752" name="Rechte verbindingslijn 15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3" name="Rechte verbindingslijn 15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4" name="Rechte verbindingslijn 16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5" name="Rechte verbindingslijn 16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6" name="Rechte verbindingslijn 16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760" name="Groep 155"/>
              <p:cNvGrpSpPr/>
              <p:nvPr/>
            </p:nvGrpSpPr>
            <p:grpSpPr>
              <a:xfrm>
                <a:off x="51" y="26196"/>
                <a:ext cx="66718" cy="54523"/>
                <a:chOff x="0" y="0"/>
                <a:chExt cx="66716" cy="54521"/>
              </a:xfrm>
            </p:grpSpPr>
            <p:sp>
              <p:nvSpPr>
                <p:cNvPr id="2758" name="Rechthoek 15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59" name="Pijl: punthaak 15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762" name="Rechte verbindingslijn 10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763" name="Rechte verbindingslijn 10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775" name="Groep 104"/>
            <p:cNvGrpSpPr/>
            <p:nvPr/>
          </p:nvGrpSpPr>
          <p:grpSpPr>
            <a:xfrm>
              <a:off x="784582" y="491641"/>
              <a:ext cx="268739" cy="248382"/>
              <a:chOff x="0" y="0"/>
              <a:chExt cx="268738" cy="248381"/>
            </a:xfrm>
          </p:grpSpPr>
          <p:sp>
            <p:nvSpPr>
              <p:cNvPr id="2764" name="Rechthoek 14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774" name="Groep 144"/>
              <p:cNvGrpSpPr/>
              <p:nvPr/>
            </p:nvGrpSpPr>
            <p:grpSpPr>
              <a:xfrm>
                <a:off x="43069" y="52310"/>
                <a:ext cx="182599" cy="143760"/>
                <a:chOff x="0" y="0"/>
                <a:chExt cx="182597" cy="143759"/>
              </a:xfrm>
            </p:grpSpPr>
            <p:grpSp>
              <p:nvGrpSpPr>
                <p:cNvPr id="2770" name="Groep 145"/>
                <p:cNvGrpSpPr/>
                <p:nvPr/>
              </p:nvGrpSpPr>
              <p:grpSpPr>
                <a:xfrm>
                  <a:off x="0" y="0"/>
                  <a:ext cx="182599" cy="143760"/>
                  <a:chOff x="0" y="0"/>
                  <a:chExt cx="182597" cy="143759"/>
                </a:xfrm>
              </p:grpSpPr>
              <p:sp>
                <p:nvSpPr>
                  <p:cNvPr id="2765" name="Rechte verbindingslijn 14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6" name="Rechte verbindingslijn 15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7" name="Rechte verbindingslijn 15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8" name="Rechte verbindingslijn 15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9" name="Rechte verbindingslijn 15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773" name="Groep 146"/>
                <p:cNvGrpSpPr/>
                <p:nvPr/>
              </p:nvGrpSpPr>
              <p:grpSpPr>
                <a:xfrm>
                  <a:off x="68" y="34868"/>
                  <a:ext cx="88802" cy="72569"/>
                  <a:chOff x="0" y="0"/>
                  <a:chExt cx="88800" cy="72568"/>
                </a:xfrm>
              </p:grpSpPr>
              <p:sp>
                <p:nvSpPr>
                  <p:cNvPr id="2771" name="Rechthoek 14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72" name="Pijl: punthaak 14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787" name="Groep 105"/>
            <p:cNvGrpSpPr/>
            <p:nvPr/>
          </p:nvGrpSpPr>
          <p:grpSpPr>
            <a:xfrm>
              <a:off x="784582" y="800638"/>
              <a:ext cx="268739" cy="248382"/>
              <a:chOff x="0" y="0"/>
              <a:chExt cx="268738" cy="248381"/>
            </a:xfrm>
          </p:grpSpPr>
          <p:sp>
            <p:nvSpPr>
              <p:cNvPr id="2776" name="Rechthoek 13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786" name="Groep 133"/>
              <p:cNvGrpSpPr/>
              <p:nvPr/>
            </p:nvGrpSpPr>
            <p:grpSpPr>
              <a:xfrm>
                <a:off x="43069" y="52310"/>
                <a:ext cx="182599" cy="143760"/>
                <a:chOff x="0" y="0"/>
                <a:chExt cx="182597" cy="143759"/>
              </a:xfrm>
            </p:grpSpPr>
            <p:grpSp>
              <p:nvGrpSpPr>
                <p:cNvPr id="2782" name="Groep 134"/>
                <p:cNvGrpSpPr/>
                <p:nvPr/>
              </p:nvGrpSpPr>
              <p:grpSpPr>
                <a:xfrm>
                  <a:off x="0" y="0"/>
                  <a:ext cx="182599" cy="143760"/>
                  <a:chOff x="0" y="0"/>
                  <a:chExt cx="182597" cy="143759"/>
                </a:xfrm>
              </p:grpSpPr>
              <p:sp>
                <p:nvSpPr>
                  <p:cNvPr id="2777" name="Rechte verbindingslijn 13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78" name="Rechte verbindingslijn 13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79" name="Rechte verbindingslijn 14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80" name="Rechte verbindingslijn 14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81" name="Rechte verbindingslijn 14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785" name="Groep 135"/>
                <p:cNvGrpSpPr/>
                <p:nvPr/>
              </p:nvGrpSpPr>
              <p:grpSpPr>
                <a:xfrm>
                  <a:off x="69" y="34868"/>
                  <a:ext cx="88802" cy="72569"/>
                  <a:chOff x="0" y="0"/>
                  <a:chExt cx="88800" cy="72568"/>
                </a:xfrm>
              </p:grpSpPr>
              <p:sp>
                <p:nvSpPr>
                  <p:cNvPr id="2783" name="Rechthoek 13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84" name="Pijl: punthaak 13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788" name="Rechthoek 10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789" name="Rechthoek 10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790" name="Rechthoek 117"/>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793" name="Rechthoek 118"/>
            <p:cNvGrpSpPr/>
            <p:nvPr/>
          </p:nvGrpSpPr>
          <p:grpSpPr>
            <a:xfrm>
              <a:off x="98270" y="9349"/>
              <a:ext cx="3194765" cy="431901"/>
              <a:chOff x="0" y="0"/>
              <a:chExt cx="3194764" cy="431899"/>
            </a:xfrm>
          </p:grpSpPr>
          <p:sp>
            <p:nvSpPr>
              <p:cNvPr id="279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796" name="Groep 129"/>
            <p:cNvGrpSpPr/>
            <p:nvPr/>
          </p:nvGrpSpPr>
          <p:grpSpPr>
            <a:xfrm>
              <a:off x="3025479" y="6053864"/>
              <a:ext cx="267557" cy="267556"/>
              <a:chOff x="0" y="0"/>
              <a:chExt cx="267555" cy="267555"/>
            </a:xfrm>
          </p:grpSpPr>
          <p:sp>
            <p:nvSpPr>
              <p:cNvPr id="2794" name="Ovaal 13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79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833" name="Groep 189"/>
            <p:cNvGrpSpPr/>
            <p:nvPr/>
          </p:nvGrpSpPr>
          <p:grpSpPr>
            <a:xfrm>
              <a:off x="97162" y="2004378"/>
              <a:ext cx="3195873" cy="3780656"/>
              <a:chOff x="0" y="0"/>
              <a:chExt cx="3195872" cy="3780655"/>
            </a:xfrm>
          </p:grpSpPr>
          <p:grpSp>
            <p:nvGrpSpPr>
              <p:cNvPr id="2799" name="Ovaal 99"/>
              <p:cNvGrpSpPr/>
              <p:nvPr/>
            </p:nvGrpSpPr>
            <p:grpSpPr>
              <a:xfrm>
                <a:off x="0" y="-1"/>
                <a:ext cx="260915" cy="269242"/>
                <a:chOff x="0" y="0"/>
                <a:chExt cx="260914" cy="269240"/>
              </a:xfrm>
            </p:grpSpPr>
            <p:sp>
              <p:nvSpPr>
                <p:cNvPr id="27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79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00" name="Rechthoek 108"/>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803" name="Ovaal 109"/>
              <p:cNvGrpSpPr/>
              <p:nvPr/>
            </p:nvGrpSpPr>
            <p:grpSpPr>
              <a:xfrm>
                <a:off x="0" y="435349"/>
                <a:ext cx="260915" cy="269241"/>
                <a:chOff x="0" y="0"/>
                <a:chExt cx="260914" cy="269240"/>
              </a:xfrm>
            </p:grpSpPr>
            <p:sp>
              <p:nvSpPr>
                <p:cNvPr id="280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0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04" name="Rechthoek 110"/>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807" name="Ovaal 111"/>
              <p:cNvGrpSpPr/>
              <p:nvPr/>
            </p:nvGrpSpPr>
            <p:grpSpPr>
              <a:xfrm>
                <a:off x="0" y="870698"/>
                <a:ext cx="260915" cy="269241"/>
                <a:chOff x="0" y="0"/>
                <a:chExt cx="260914" cy="269240"/>
              </a:xfrm>
            </p:grpSpPr>
            <p:sp>
              <p:nvSpPr>
                <p:cNvPr id="280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0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808" name="Rechthoek 112"/>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811" name="Ovaal 113"/>
              <p:cNvGrpSpPr/>
              <p:nvPr/>
            </p:nvGrpSpPr>
            <p:grpSpPr>
              <a:xfrm>
                <a:off x="0" y="1306047"/>
                <a:ext cx="260915" cy="269241"/>
                <a:chOff x="0" y="0"/>
                <a:chExt cx="260914" cy="269240"/>
              </a:xfrm>
            </p:grpSpPr>
            <p:sp>
              <p:nvSpPr>
                <p:cNvPr id="280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812" name="Rechthoek 114"/>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815" name="Ovaal 115"/>
              <p:cNvGrpSpPr/>
              <p:nvPr/>
            </p:nvGrpSpPr>
            <p:grpSpPr>
              <a:xfrm>
                <a:off x="0" y="1741396"/>
                <a:ext cx="260915" cy="269241"/>
                <a:chOff x="0" y="0"/>
                <a:chExt cx="260914" cy="269240"/>
              </a:xfrm>
            </p:grpSpPr>
            <p:sp>
              <p:nvSpPr>
                <p:cNvPr id="281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816" name="Rechthoek 116"/>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819" name="Ovaal 120"/>
              <p:cNvGrpSpPr/>
              <p:nvPr/>
            </p:nvGrpSpPr>
            <p:grpSpPr>
              <a:xfrm>
                <a:off x="0" y="2176745"/>
                <a:ext cx="260915" cy="269241"/>
                <a:chOff x="0" y="0"/>
                <a:chExt cx="260914" cy="269240"/>
              </a:xfrm>
            </p:grpSpPr>
            <p:sp>
              <p:nvSpPr>
                <p:cNvPr id="281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820" name="Rechthoek 121"/>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823" name="Ovaal 122"/>
              <p:cNvGrpSpPr/>
              <p:nvPr/>
            </p:nvGrpSpPr>
            <p:grpSpPr>
              <a:xfrm>
                <a:off x="0" y="2612094"/>
                <a:ext cx="260915" cy="269241"/>
                <a:chOff x="0" y="0"/>
                <a:chExt cx="260914" cy="269240"/>
              </a:xfrm>
            </p:grpSpPr>
            <p:sp>
              <p:nvSpPr>
                <p:cNvPr id="282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824" name="Rechthoek 123"/>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827" name="Ovaal 124"/>
              <p:cNvGrpSpPr/>
              <p:nvPr/>
            </p:nvGrpSpPr>
            <p:grpSpPr>
              <a:xfrm>
                <a:off x="0" y="3047443"/>
                <a:ext cx="260915" cy="269241"/>
                <a:chOff x="0" y="0"/>
                <a:chExt cx="260914" cy="269240"/>
              </a:xfrm>
            </p:grpSpPr>
            <p:sp>
              <p:nvSpPr>
                <p:cNvPr id="282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828" name="Rechthoek 125"/>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831" name="Ovaal 126"/>
              <p:cNvGrpSpPr/>
              <p:nvPr/>
            </p:nvGrpSpPr>
            <p:grpSpPr>
              <a:xfrm>
                <a:off x="0" y="3482796"/>
                <a:ext cx="260915" cy="269241"/>
                <a:chOff x="0" y="0"/>
                <a:chExt cx="260914" cy="269240"/>
              </a:xfrm>
            </p:grpSpPr>
            <p:sp>
              <p:nvSpPr>
                <p:cNvPr id="28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3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832" name="Rechthoek 127"/>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834" name="Rechthoek 185"/>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848" name="Groep 176"/>
          <p:cNvGrpSpPr/>
          <p:nvPr/>
        </p:nvGrpSpPr>
        <p:grpSpPr>
          <a:xfrm>
            <a:off x="-7461" y="-1785441"/>
            <a:ext cx="2591201" cy="1583829"/>
            <a:chOff x="0" y="0"/>
            <a:chExt cx="2591200" cy="1583828"/>
          </a:xfrm>
        </p:grpSpPr>
        <p:sp>
          <p:nvSpPr>
            <p:cNvPr id="2836" name="Rechthoek 177"/>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39" name="Rechthoek 178"/>
            <p:cNvGrpSpPr/>
            <p:nvPr/>
          </p:nvGrpSpPr>
          <p:grpSpPr>
            <a:xfrm>
              <a:off x="98270" y="102557"/>
              <a:ext cx="2412001" cy="252001"/>
              <a:chOff x="0" y="0"/>
              <a:chExt cx="2412000" cy="252000"/>
            </a:xfrm>
          </p:grpSpPr>
          <p:sp>
            <p:nvSpPr>
              <p:cNvPr id="283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3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842" name="Ovaal 179"/>
            <p:cNvGrpSpPr/>
            <p:nvPr/>
          </p:nvGrpSpPr>
          <p:grpSpPr>
            <a:xfrm>
              <a:off x="98269" y="498484"/>
              <a:ext cx="260915" cy="269241"/>
              <a:chOff x="0" y="0"/>
              <a:chExt cx="260914" cy="269240"/>
            </a:xfrm>
          </p:grpSpPr>
          <p:sp>
            <p:nvSpPr>
              <p:cNvPr id="284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4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3" name="Rechthoek 180"/>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846" name="Ovaal 181"/>
            <p:cNvGrpSpPr/>
            <p:nvPr/>
          </p:nvGrpSpPr>
          <p:grpSpPr>
            <a:xfrm>
              <a:off x="98269" y="934809"/>
              <a:ext cx="260915" cy="269241"/>
              <a:chOff x="0" y="0"/>
              <a:chExt cx="260914" cy="269240"/>
            </a:xfrm>
          </p:grpSpPr>
          <p:sp>
            <p:nvSpPr>
              <p:cNvPr id="284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4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47" name="Rechthoek 182"/>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
        <p:nvSpPr>
          <p:cNvPr id="174" name="Slide Number">
            <a:extLst>
              <a:ext uri="{FF2B5EF4-FFF2-40B4-BE49-F238E27FC236}">
                <a16:creationId xmlns:a16="http://schemas.microsoft.com/office/drawing/2014/main" id="{B931E45E-202D-ED18-1C71-1719DC9A256C}"/>
              </a:ext>
            </a:extLst>
          </p:cNvPr>
          <p:cNvSpPr txBox="1">
            <a:spLocks/>
          </p:cNvSpPr>
          <p:nvPr userDrawn="1"/>
        </p:nvSpPr>
        <p:spPr>
          <a:xfrm>
            <a:off x="10427430" y="6243381"/>
            <a:ext cx="732572"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FB82889E-5763-4739-87A9-F3D63BD89F33}" type="datetime1">
              <a:rPr lang="en-US" smtClean="0"/>
              <a:t>4/2/2024</a:t>
            </a:fld>
            <a:endParaRPr lang="en-US"/>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2" name="Slide Number">
            <a:extLst>
              <a:ext uri="{FF2B5EF4-FFF2-40B4-BE49-F238E27FC236}">
                <a16:creationId xmlns:a16="http://schemas.microsoft.com/office/drawing/2014/main" id="{B0BF6EAF-0408-3115-B4E2-5FFBDF606F1C}"/>
              </a:ext>
            </a:extLst>
          </p:cNvPr>
          <p:cNvSpPr txBox="1">
            <a:spLocks/>
          </p:cNvSpPr>
          <p:nvPr userDrawn="1"/>
        </p:nvSpPr>
        <p:spPr>
          <a:xfrm>
            <a:off x="10427430" y="6243381"/>
            <a:ext cx="732572"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FB82889E-5763-4739-87A9-F3D63BD89F33}" type="datetime1">
              <a:rPr lang="en-US" smtClean="0"/>
              <a:t>4/2/2024</a:t>
            </a:fld>
            <a:endParaRPr lang="en-US"/>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6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a:t>  </a:t>
            </a:r>
            <a:endParaRPr lang="en-GB"/>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a:t>Plaats hier de titel van </a:t>
            </a:r>
            <a:br>
              <a:rPr lang="nl-NL"/>
            </a:br>
            <a:r>
              <a:rPr lang="nl-NL"/>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ekst en Beeld (S)">
  <p:cSld name="Tekst en Beeld (S)">
    <p:spTree>
      <p:nvGrpSpPr>
        <p:cNvPr id="1" name="Shape 208"/>
        <p:cNvGrpSpPr/>
        <p:nvPr/>
      </p:nvGrpSpPr>
      <p:grpSpPr>
        <a:xfrm>
          <a:off x="0" y="0"/>
          <a:ext cx="0" cy="0"/>
          <a:chOff x="0" y="0"/>
          <a:chExt cx="0" cy="0"/>
        </a:xfrm>
      </p:grpSpPr>
      <p:grpSp>
        <p:nvGrpSpPr>
          <p:cNvPr id="209" name="Google Shape;209;p19"/>
          <p:cNvGrpSpPr/>
          <p:nvPr/>
        </p:nvGrpSpPr>
        <p:grpSpPr>
          <a:xfrm>
            <a:off x="2982511" y="-1228776"/>
            <a:ext cx="6227100" cy="490523"/>
            <a:chOff x="0" y="-120"/>
            <a:chExt cx="6227100" cy="490522"/>
          </a:xfrm>
        </p:grpSpPr>
        <p:sp>
          <p:nvSpPr>
            <p:cNvPr id="210" name="Google Shape;210;p19"/>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11" name="Google Shape;211;p19"/>
            <p:cNvGrpSpPr/>
            <p:nvPr/>
          </p:nvGrpSpPr>
          <p:grpSpPr>
            <a:xfrm>
              <a:off x="-1" y="-120"/>
              <a:ext cx="6227011" cy="211502"/>
              <a:chOff x="0" y="-120"/>
              <a:chExt cx="6227011" cy="211502"/>
            </a:xfrm>
          </p:grpSpPr>
          <p:sp>
            <p:nvSpPr>
              <p:cNvPr id="212" name="Google Shape;212;p19"/>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 name="Google Shape;213;p19"/>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 name="Google Shape;214;p19"/>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 name="Google Shape;215;p19"/>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 name="Google Shape;216;p19"/>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 name="Google Shape;217;p19"/>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 name="Google Shape;218;p19"/>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 name="Google Shape;219;p19"/>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 name="Google Shape;220;p19"/>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 name="Google Shape;221;p19"/>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222" name="Google Shape;222;p19"/>
          <p:cNvGrpSpPr/>
          <p:nvPr/>
        </p:nvGrpSpPr>
        <p:grpSpPr>
          <a:xfrm>
            <a:off x="698502" y="5884314"/>
            <a:ext cx="1454900" cy="577193"/>
            <a:chOff x="0" y="-1"/>
            <a:chExt cx="1454900" cy="577193"/>
          </a:xfrm>
        </p:grpSpPr>
        <p:sp>
          <p:nvSpPr>
            <p:cNvPr id="223" name="Google Shape;223;p19"/>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 name="Google Shape;224;p19"/>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 name="Google Shape;225;p19"/>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 name="Google Shape;226;p19"/>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 name="Google Shape;227;p19"/>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 name="Google Shape;228;p19"/>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9" name="Google Shape;229;p19"/>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0" name="Google Shape;230;p19"/>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31" name="Google Shape;231;p19"/>
          <p:cNvSpPr/>
          <p:nvPr/>
        </p:nvSpPr>
        <p:spPr>
          <a:xfrm>
            <a:off x="7783149" y="0"/>
            <a:ext cx="4412400"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2" name="Google Shape;232;p19"/>
          <p:cNvSpPr txBox="1">
            <a:spLocks noGrp="1"/>
          </p:cNvSpPr>
          <p:nvPr>
            <p:ph type="body" idx="1"/>
          </p:nvPr>
        </p:nvSpPr>
        <p:spPr>
          <a:xfrm>
            <a:off x="7783149" y="0"/>
            <a:ext cx="4412400" cy="6858000"/>
          </a:xfrm>
          <a:prstGeom prst="rect">
            <a:avLst/>
          </a:prstGeom>
          <a:solidFill>
            <a:schemeClr val="accent6"/>
          </a:solidFill>
          <a:ln>
            <a:noFill/>
          </a:ln>
        </p:spPr>
        <p:txBody>
          <a:bodyPr spcFirstLastPara="1" wrap="square" lIns="0" tIns="0" rIns="0" bIns="0" anchor="t" anchorCtr="0">
            <a:normAutofit/>
          </a:bodyPr>
          <a:lstStyle>
            <a:lvl1pPr marL="609585" lvl="0" indent="-304792" algn="l" rtl="0">
              <a:lnSpc>
                <a:spcPct val="90000"/>
              </a:lnSpc>
              <a:spcBef>
                <a:spcPts val="1200"/>
              </a:spcBef>
              <a:spcAft>
                <a:spcPts val="0"/>
              </a:spcAft>
              <a:buClr>
                <a:srgbClr val="000000"/>
              </a:buClr>
              <a:buSzPts val="1400"/>
              <a:buNone/>
              <a:defRPr/>
            </a:lvl1pPr>
            <a:lvl2pPr marL="1219170" lvl="1" indent="-423323" algn="l" rtl="0">
              <a:lnSpc>
                <a:spcPct val="90000"/>
              </a:lnSpc>
              <a:spcBef>
                <a:spcPts val="1200"/>
              </a:spcBef>
              <a:spcAft>
                <a:spcPts val="0"/>
              </a:spcAft>
              <a:buClr>
                <a:srgbClr val="000000"/>
              </a:buClr>
              <a:buSzPts val="1400"/>
              <a:buChar char="▪"/>
              <a:defRPr/>
            </a:lvl2pPr>
            <a:lvl3pPr marL="1828754" lvl="2" indent="-304792" algn="l" rtl="0">
              <a:lnSpc>
                <a:spcPct val="90000"/>
              </a:lnSpc>
              <a:spcBef>
                <a:spcPts val="1200"/>
              </a:spcBef>
              <a:spcAft>
                <a:spcPts val="0"/>
              </a:spcAft>
              <a:buClr>
                <a:srgbClr val="000000"/>
              </a:buClr>
              <a:buSzPts val="1400"/>
              <a:buNone/>
              <a:defRPr/>
            </a:lvl3pPr>
            <a:lvl4pPr marL="2438339" lvl="3" indent="-304792" algn="l" rtl="0">
              <a:lnSpc>
                <a:spcPct val="90000"/>
              </a:lnSpc>
              <a:spcBef>
                <a:spcPts val="1200"/>
              </a:spcBef>
              <a:spcAft>
                <a:spcPts val="0"/>
              </a:spcAft>
              <a:buClr>
                <a:srgbClr val="000000"/>
              </a:buClr>
              <a:buSzPts val="1400"/>
              <a:buNone/>
              <a:defRPr/>
            </a:lvl4pPr>
            <a:lvl5pPr marL="3047924" lvl="4" indent="-423323" algn="l" rtl="0">
              <a:lnSpc>
                <a:spcPct val="90000"/>
              </a:lnSpc>
              <a:spcBef>
                <a:spcPts val="1200"/>
              </a:spcBef>
              <a:spcAft>
                <a:spcPts val="0"/>
              </a:spcAft>
              <a:buClr>
                <a:srgbClr val="000000"/>
              </a:buClr>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233" name="Google Shape;233;p19"/>
          <p:cNvSpPr>
            <a:spLocks noGrp="1"/>
          </p:cNvSpPr>
          <p:nvPr>
            <p:ph type="pic" idx="2"/>
          </p:nvPr>
        </p:nvSpPr>
        <p:spPr>
          <a:xfrm>
            <a:off x="7783149" y="1433"/>
            <a:ext cx="4408800" cy="6856400"/>
          </a:xfrm>
          <a:prstGeom prst="rect">
            <a:avLst/>
          </a:prstGeom>
          <a:noFill/>
          <a:ln>
            <a:noFill/>
          </a:ln>
        </p:spPr>
      </p:sp>
      <p:sp>
        <p:nvSpPr>
          <p:cNvPr id="234" name="Google Shape;234;p19"/>
          <p:cNvSpPr txBox="1">
            <a:spLocks noGrp="1"/>
          </p:cNvSpPr>
          <p:nvPr>
            <p:ph type="title"/>
          </p:nvPr>
        </p:nvSpPr>
        <p:spPr>
          <a:xfrm>
            <a:off x="705147" y="741499"/>
            <a:ext cx="6322000" cy="4904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accent1"/>
              </a:buClr>
              <a:buSzPts val="1400"/>
              <a:buNone/>
              <a:defRPr/>
            </a:lvl1pPr>
            <a:lvl2pPr lvl="1" algn="l" rtl="0">
              <a:lnSpc>
                <a:spcPct val="90000"/>
              </a:lnSpc>
              <a:spcBef>
                <a:spcPts val="0"/>
              </a:spcBef>
              <a:spcAft>
                <a:spcPts val="0"/>
              </a:spcAft>
              <a:buClr>
                <a:schemeClr val="accent1"/>
              </a:buClr>
              <a:buSzPts val="1400"/>
              <a:buNone/>
              <a:defRPr/>
            </a:lvl2pPr>
            <a:lvl3pPr lvl="2" algn="l" rtl="0">
              <a:lnSpc>
                <a:spcPct val="90000"/>
              </a:lnSpc>
              <a:spcBef>
                <a:spcPts val="0"/>
              </a:spcBef>
              <a:spcAft>
                <a:spcPts val="0"/>
              </a:spcAft>
              <a:buClr>
                <a:schemeClr val="accent1"/>
              </a:buClr>
              <a:buSzPts val="1400"/>
              <a:buNone/>
              <a:defRPr/>
            </a:lvl3pPr>
            <a:lvl4pPr lvl="3" algn="l" rtl="0">
              <a:lnSpc>
                <a:spcPct val="90000"/>
              </a:lnSpc>
              <a:spcBef>
                <a:spcPts val="0"/>
              </a:spcBef>
              <a:spcAft>
                <a:spcPts val="0"/>
              </a:spcAft>
              <a:buClr>
                <a:schemeClr val="accent1"/>
              </a:buClr>
              <a:buSzPts val="1400"/>
              <a:buNone/>
              <a:defRPr/>
            </a:lvl4pPr>
            <a:lvl5pPr lvl="4" algn="l" rtl="0">
              <a:lnSpc>
                <a:spcPct val="90000"/>
              </a:lnSpc>
              <a:spcBef>
                <a:spcPts val="0"/>
              </a:spcBef>
              <a:spcAft>
                <a:spcPts val="0"/>
              </a:spcAft>
              <a:buClr>
                <a:schemeClr val="accent1"/>
              </a:buClr>
              <a:buSzPts val="1400"/>
              <a:buNone/>
              <a:defRPr/>
            </a:lvl5pPr>
            <a:lvl6pPr lvl="5" algn="l" rtl="0">
              <a:lnSpc>
                <a:spcPct val="90000"/>
              </a:lnSpc>
              <a:spcBef>
                <a:spcPts val="0"/>
              </a:spcBef>
              <a:spcAft>
                <a:spcPts val="0"/>
              </a:spcAft>
              <a:buClr>
                <a:schemeClr val="accent1"/>
              </a:buClr>
              <a:buSzPts val="1400"/>
              <a:buNone/>
              <a:defRPr/>
            </a:lvl6pPr>
            <a:lvl7pPr lvl="6" algn="l" rtl="0">
              <a:lnSpc>
                <a:spcPct val="90000"/>
              </a:lnSpc>
              <a:spcBef>
                <a:spcPts val="0"/>
              </a:spcBef>
              <a:spcAft>
                <a:spcPts val="0"/>
              </a:spcAft>
              <a:buClr>
                <a:schemeClr val="accent1"/>
              </a:buClr>
              <a:buSzPts val="1400"/>
              <a:buNone/>
              <a:defRPr/>
            </a:lvl7pPr>
            <a:lvl8pPr lvl="7" algn="l" rtl="0">
              <a:lnSpc>
                <a:spcPct val="90000"/>
              </a:lnSpc>
              <a:spcBef>
                <a:spcPts val="0"/>
              </a:spcBef>
              <a:spcAft>
                <a:spcPts val="0"/>
              </a:spcAft>
              <a:buClr>
                <a:schemeClr val="accent1"/>
              </a:buClr>
              <a:buSzPts val="1400"/>
              <a:buNone/>
              <a:defRPr/>
            </a:lvl8pPr>
            <a:lvl9pPr lvl="8" algn="l" rtl="0">
              <a:lnSpc>
                <a:spcPct val="90000"/>
              </a:lnSpc>
              <a:spcBef>
                <a:spcPts val="0"/>
              </a:spcBef>
              <a:spcAft>
                <a:spcPts val="0"/>
              </a:spcAft>
              <a:buClr>
                <a:schemeClr val="accent1"/>
              </a:buClr>
              <a:buSzPts val="1400"/>
              <a:buNone/>
              <a:defRPr/>
            </a:lvl9pPr>
          </a:lstStyle>
          <a:p>
            <a:endParaRPr/>
          </a:p>
        </p:txBody>
      </p:sp>
      <p:sp>
        <p:nvSpPr>
          <p:cNvPr id="235" name="Google Shape;235;p19"/>
          <p:cNvSpPr txBox="1">
            <a:spLocks noGrp="1"/>
          </p:cNvSpPr>
          <p:nvPr>
            <p:ph type="body" idx="3"/>
          </p:nvPr>
        </p:nvSpPr>
        <p:spPr>
          <a:xfrm>
            <a:off x="705145" y="1591899"/>
            <a:ext cx="6321200" cy="4356800"/>
          </a:xfrm>
          <a:prstGeom prst="rect">
            <a:avLst/>
          </a:prstGeom>
          <a:noFill/>
          <a:ln>
            <a:noFill/>
          </a:ln>
        </p:spPr>
        <p:txBody>
          <a:bodyPr spcFirstLastPara="1" wrap="square" lIns="0" tIns="0" rIns="0" bIns="0" anchor="t" anchorCtr="0">
            <a:normAutofit/>
          </a:bodyPr>
          <a:lstStyle>
            <a:lvl1pPr marL="609585" lvl="0" indent="-423323" algn="l" rtl="0">
              <a:lnSpc>
                <a:spcPct val="90000"/>
              </a:lnSpc>
              <a:spcBef>
                <a:spcPts val="1200"/>
              </a:spcBef>
              <a:spcAft>
                <a:spcPts val="0"/>
              </a:spcAft>
              <a:buSzPts val="1400"/>
              <a:buChar char="▪"/>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236" name="Google Shape;236;p19"/>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Tekst en Beeld (S)</a:t>
            </a:r>
            <a:endParaRPr sz="1467"/>
          </a:p>
        </p:txBody>
      </p:sp>
      <p:sp>
        <p:nvSpPr>
          <p:cNvPr id="237" name="Google Shape;237;p19"/>
          <p:cNvSpPr txBox="1">
            <a:spLocks noGrp="1"/>
          </p:cNvSpPr>
          <p:nvPr>
            <p:ph type="sldNum" idx="12"/>
          </p:nvPr>
        </p:nvSpPr>
        <p:spPr>
          <a:xfrm>
            <a:off x="11289785" y="6153864"/>
            <a:ext cx="182000" cy="369332"/>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FFFFFF"/>
              </a:buClr>
              <a:buSzPts val="900"/>
              <a:buFont typeface="Arial"/>
              <a:buNone/>
              <a:defRPr>
                <a:solidFill>
                  <a:srgbClr val="FFFFFF"/>
                </a:solidFill>
              </a:defRPr>
            </a:lvl1pPr>
            <a:lvl2pPr marL="0" lvl="1" indent="0" algn="r" rtl="0">
              <a:lnSpc>
                <a:spcPct val="100000"/>
              </a:lnSpc>
              <a:spcBef>
                <a:spcPts val="0"/>
              </a:spcBef>
              <a:spcAft>
                <a:spcPts val="0"/>
              </a:spcAft>
              <a:buClr>
                <a:srgbClr val="FFFFFF"/>
              </a:buClr>
              <a:buSzPts val="900"/>
              <a:buFont typeface="Arial"/>
              <a:buNone/>
              <a:defRPr>
                <a:solidFill>
                  <a:srgbClr val="FFFFFF"/>
                </a:solidFill>
              </a:defRPr>
            </a:lvl2pPr>
            <a:lvl3pPr marL="0" lvl="2" indent="0" algn="r" rtl="0">
              <a:lnSpc>
                <a:spcPct val="100000"/>
              </a:lnSpc>
              <a:spcBef>
                <a:spcPts val="0"/>
              </a:spcBef>
              <a:spcAft>
                <a:spcPts val="0"/>
              </a:spcAft>
              <a:buClr>
                <a:srgbClr val="FFFFFF"/>
              </a:buClr>
              <a:buSzPts val="900"/>
              <a:buFont typeface="Arial"/>
              <a:buNone/>
              <a:defRPr>
                <a:solidFill>
                  <a:srgbClr val="FFFFFF"/>
                </a:solidFill>
              </a:defRPr>
            </a:lvl3pPr>
            <a:lvl4pPr marL="0" lvl="3" indent="0" algn="r" rtl="0">
              <a:lnSpc>
                <a:spcPct val="100000"/>
              </a:lnSpc>
              <a:spcBef>
                <a:spcPts val="0"/>
              </a:spcBef>
              <a:spcAft>
                <a:spcPts val="0"/>
              </a:spcAft>
              <a:buClr>
                <a:srgbClr val="FFFFFF"/>
              </a:buClr>
              <a:buSzPts val="900"/>
              <a:buFont typeface="Arial"/>
              <a:buNone/>
              <a:defRPr>
                <a:solidFill>
                  <a:srgbClr val="FFFFFF"/>
                </a:solidFill>
              </a:defRPr>
            </a:lvl4pPr>
            <a:lvl5pPr marL="0" lvl="4" indent="0" algn="r" rtl="0">
              <a:lnSpc>
                <a:spcPct val="100000"/>
              </a:lnSpc>
              <a:spcBef>
                <a:spcPts val="0"/>
              </a:spcBef>
              <a:spcAft>
                <a:spcPts val="0"/>
              </a:spcAft>
              <a:buClr>
                <a:srgbClr val="FFFFFF"/>
              </a:buClr>
              <a:buSzPts val="900"/>
              <a:buFont typeface="Arial"/>
              <a:buNone/>
              <a:defRPr>
                <a:solidFill>
                  <a:srgbClr val="FFFFFF"/>
                </a:solidFill>
              </a:defRPr>
            </a:lvl5pPr>
            <a:lvl6pPr marL="0" lvl="5" indent="0" algn="r" rtl="0">
              <a:lnSpc>
                <a:spcPct val="100000"/>
              </a:lnSpc>
              <a:spcBef>
                <a:spcPts val="0"/>
              </a:spcBef>
              <a:spcAft>
                <a:spcPts val="0"/>
              </a:spcAft>
              <a:buClr>
                <a:srgbClr val="FFFFFF"/>
              </a:buClr>
              <a:buSzPts val="900"/>
              <a:buFont typeface="Arial"/>
              <a:buNone/>
              <a:defRPr>
                <a:solidFill>
                  <a:srgbClr val="FFFFFF"/>
                </a:solidFill>
              </a:defRPr>
            </a:lvl6pPr>
            <a:lvl7pPr marL="0" lvl="6" indent="0" algn="r" rtl="0">
              <a:lnSpc>
                <a:spcPct val="100000"/>
              </a:lnSpc>
              <a:spcBef>
                <a:spcPts val="0"/>
              </a:spcBef>
              <a:spcAft>
                <a:spcPts val="0"/>
              </a:spcAft>
              <a:buClr>
                <a:srgbClr val="FFFFFF"/>
              </a:buClr>
              <a:buSzPts val="900"/>
              <a:buFont typeface="Arial"/>
              <a:buNone/>
              <a:defRPr>
                <a:solidFill>
                  <a:srgbClr val="FFFFFF"/>
                </a:solidFill>
              </a:defRPr>
            </a:lvl7pPr>
            <a:lvl8pPr marL="0" lvl="7" indent="0" algn="r" rtl="0">
              <a:lnSpc>
                <a:spcPct val="100000"/>
              </a:lnSpc>
              <a:spcBef>
                <a:spcPts val="0"/>
              </a:spcBef>
              <a:spcAft>
                <a:spcPts val="0"/>
              </a:spcAft>
              <a:buClr>
                <a:srgbClr val="FFFFFF"/>
              </a:buClr>
              <a:buSzPts val="900"/>
              <a:buFont typeface="Arial"/>
              <a:buNone/>
              <a:defRPr>
                <a:solidFill>
                  <a:srgbClr val="FFFFFF"/>
                </a:solidFill>
              </a:defRPr>
            </a:lvl8pPr>
            <a:lvl9pPr marL="0" lvl="8" indent="0" algn="r" rtl="0">
              <a:lnSpc>
                <a:spcPct val="100000"/>
              </a:lnSpc>
              <a:spcBef>
                <a:spcPts val="0"/>
              </a:spcBef>
              <a:spcAft>
                <a:spcPts val="0"/>
              </a:spcAft>
              <a:buClr>
                <a:srgbClr val="FFFFFF"/>
              </a:buClr>
              <a:buSzPts val="900"/>
              <a:buFont typeface="Arial"/>
              <a:buNone/>
              <a:defRPr>
                <a:solidFill>
                  <a:srgbClr val="FFFFFF"/>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sz="1200" b="0" i="0" u="none" strike="noStrike" cap="none">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ekst en Beeld (M)">
  <p:cSld name="Tekst en Beeld (M)">
    <p:spTree>
      <p:nvGrpSpPr>
        <p:cNvPr id="1" name="Shape 238"/>
        <p:cNvGrpSpPr/>
        <p:nvPr/>
      </p:nvGrpSpPr>
      <p:grpSpPr>
        <a:xfrm>
          <a:off x="0" y="0"/>
          <a:ext cx="0" cy="0"/>
          <a:chOff x="0" y="0"/>
          <a:chExt cx="0" cy="0"/>
        </a:xfrm>
      </p:grpSpPr>
      <p:grpSp>
        <p:nvGrpSpPr>
          <p:cNvPr id="239" name="Google Shape;239;p20"/>
          <p:cNvGrpSpPr/>
          <p:nvPr/>
        </p:nvGrpSpPr>
        <p:grpSpPr>
          <a:xfrm>
            <a:off x="2982511" y="-1228776"/>
            <a:ext cx="6227100" cy="490523"/>
            <a:chOff x="0" y="-120"/>
            <a:chExt cx="6227100" cy="490522"/>
          </a:xfrm>
        </p:grpSpPr>
        <p:sp>
          <p:nvSpPr>
            <p:cNvPr id="240" name="Google Shape;240;p20"/>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41" name="Google Shape;241;p20"/>
            <p:cNvGrpSpPr/>
            <p:nvPr/>
          </p:nvGrpSpPr>
          <p:grpSpPr>
            <a:xfrm>
              <a:off x="-1" y="-120"/>
              <a:ext cx="6227011" cy="211502"/>
              <a:chOff x="0" y="-120"/>
              <a:chExt cx="6227011" cy="211502"/>
            </a:xfrm>
          </p:grpSpPr>
          <p:sp>
            <p:nvSpPr>
              <p:cNvPr id="242" name="Google Shape;242;p20"/>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3" name="Google Shape;243;p20"/>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4" name="Google Shape;244;p20"/>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5" name="Google Shape;245;p20"/>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6" name="Google Shape;246;p20"/>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7" name="Google Shape;247;p20"/>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 name="Google Shape;248;p20"/>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 name="Google Shape;249;p20"/>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 name="Google Shape;250;p20"/>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 name="Google Shape;251;p20"/>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252" name="Google Shape;252;p20"/>
          <p:cNvGrpSpPr/>
          <p:nvPr/>
        </p:nvGrpSpPr>
        <p:grpSpPr>
          <a:xfrm>
            <a:off x="698502" y="5884314"/>
            <a:ext cx="1454900" cy="577193"/>
            <a:chOff x="0" y="-1"/>
            <a:chExt cx="1454900" cy="577193"/>
          </a:xfrm>
        </p:grpSpPr>
        <p:sp>
          <p:nvSpPr>
            <p:cNvPr id="253" name="Google Shape;253;p20"/>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 name="Google Shape;254;p20"/>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 name="Google Shape;255;p20"/>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 name="Google Shape;256;p20"/>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 name="Google Shape;257;p20"/>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 name="Google Shape;258;p20"/>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 name="Google Shape;259;p20"/>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 name="Google Shape;260;p20"/>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61" name="Google Shape;261;p20"/>
          <p:cNvSpPr/>
          <p:nvPr/>
        </p:nvSpPr>
        <p:spPr>
          <a:xfrm>
            <a:off x="6106751" y="0"/>
            <a:ext cx="6084000"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 name="Google Shape;262;p20"/>
          <p:cNvSpPr txBox="1">
            <a:spLocks noGrp="1"/>
          </p:cNvSpPr>
          <p:nvPr>
            <p:ph type="body" idx="1"/>
          </p:nvPr>
        </p:nvSpPr>
        <p:spPr>
          <a:xfrm>
            <a:off x="6106751" y="1"/>
            <a:ext cx="6085200" cy="6854400"/>
          </a:xfrm>
          <a:prstGeom prst="rect">
            <a:avLst/>
          </a:prstGeom>
          <a:solidFill>
            <a:srgbClr val="61A4B4"/>
          </a:solidFill>
          <a:ln>
            <a:noFill/>
          </a:ln>
        </p:spPr>
        <p:txBody>
          <a:bodyPr spcFirstLastPara="1" wrap="square" lIns="0" tIns="0" rIns="0" bIns="0" anchor="t" anchorCtr="0">
            <a:normAutofit/>
          </a:bodyPr>
          <a:lstStyle>
            <a:lvl1pPr marL="609585" lvl="0" indent="-304792" algn="l" rtl="0">
              <a:lnSpc>
                <a:spcPct val="90000"/>
              </a:lnSpc>
              <a:spcBef>
                <a:spcPts val="1200"/>
              </a:spcBef>
              <a:spcAft>
                <a:spcPts val="0"/>
              </a:spcAft>
              <a:buClr>
                <a:srgbClr val="000000"/>
              </a:buClr>
              <a:buSzPts val="1400"/>
              <a:buNone/>
              <a:defRPr/>
            </a:lvl1pPr>
            <a:lvl2pPr marL="1219170" lvl="1" indent="-423323" algn="l" rtl="0">
              <a:lnSpc>
                <a:spcPct val="90000"/>
              </a:lnSpc>
              <a:spcBef>
                <a:spcPts val="1200"/>
              </a:spcBef>
              <a:spcAft>
                <a:spcPts val="0"/>
              </a:spcAft>
              <a:buClr>
                <a:srgbClr val="000000"/>
              </a:buClr>
              <a:buSzPts val="1400"/>
              <a:buChar char="▪"/>
              <a:defRPr/>
            </a:lvl2pPr>
            <a:lvl3pPr marL="1828754" lvl="2" indent="-304792" algn="l" rtl="0">
              <a:lnSpc>
                <a:spcPct val="90000"/>
              </a:lnSpc>
              <a:spcBef>
                <a:spcPts val="1200"/>
              </a:spcBef>
              <a:spcAft>
                <a:spcPts val="0"/>
              </a:spcAft>
              <a:buClr>
                <a:srgbClr val="000000"/>
              </a:buClr>
              <a:buSzPts val="1400"/>
              <a:buNone/>
              <a:defRPr/>
            </a:lvl3pPr>
            <a:lvl4pPr marL="2438339" lvl="3" indent="-304792" algn="l" rtl="0">
              <a:lnSpc>
                <a:spcPct val="90000"/>
              </a:lnSpc>
              <a:spcBef>
                <a:spcPts val="1200"/>
              </a:spcBef>
              <a:spcAft>
                <a:spcPts val="0"/>
              </a:spcAft>
              <a:buClr>
                <a:srgbClr val="000000"/>
              </a:buClr>
              <a:buSzPts val="1400"/>
              <a:buNone/>
              <a:defRPr/>
            </a:lvl4pPr>
            <a:lvl5pPr marL="3047924" lvl="4" indent="-423323" algn="l" rtl="0">
              <a:lnSpc>
                <a:spcPct val="90000"/>
              </a:lnSpc>
              <a:spcBef>
                <a:spcPts val="1200"/>
              </a:spcBef>
              <a:spcAft>
                <a:spcPts val="0"/>
              </a:spcAft>
              <a:buClr>
                <a:srgbClr val="000000"/>
              </a:buClr>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263" name="Google Shape;263;p20"/>
          <p:cNvSpPr>
            <a:spLocks noGrp="1"/>
          </p:cNvSpPr>
          <p:nvPr>
            <p:ph type="pic" idx="2"/>
          </p:nvPr>
        </p:nvSpPr>
        <p:spPr>
          <a:xfrm>
            <a:off x="6106751" y="1433"/>
            <a:ext cx="6085200" cy="6856400"/>
          </a:xfrm>
          <a:prstGeom prst="rect">
            <a:avLst/>
          </a:prstGeom>
          <a:noFill/>
          <a:ln>
            <a:noFill/>
          </a:ln>
        </p:spPr>
      </p:sp>
      <p:sp>
        <p:nvSpPr>
          <p:cNvPr id="264" name="Google Shape;264;p20"/>
          <p:cNvSpPr txBox="1">
            <a:spLocks noGrp="1"/>
          </p:cNvSpPr>
          <p:nvPr>
            <p:ph type="title"/>
          </p:nvPr>
        </p:nvSpPr>
        <p:spPr>
          <a:xfrm>
            <a:off x="698501" y="741499"/>
            <a:ext cx="4774000" cy="4904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accent1"/>
              </a:buClr>
              <a:buSzPts val="1400"/>
              <a:buNone/>
              <a:defRPr/>
            </a:lvl1pPr>
            <a:lvl2pPr lvl="1" algn="l" rtl="0">
              <a:lnSpc>
                <a:spcPct val="90000"/>
              </a:lnSpc>
              <a:spcBef>
                <a:spcPts val="0"/>
              </a:spcBef>
              <a:spcAft>
                <a:spcPts val="0"/>
              </a:spcAft>
              <a:buClr>
                <a:schemeClr val="accent1"/>
              </a:buClr>
              <a:buSzPts val="1400"/>
              <a:buNone/>
              <a:defRPr/>
            </a:lvl2pPr>
            <a:lvl3pPr lvl="2" algn="l" rtl="0">
              <a:lnSpc>
                <a:spcPct val="90000"/>
              </a:lnSpc>
              <a:spcBef>
                <a:spcPts val="0"/>
              </a:spcBef>
              <a:spcAft>
                <a:spcPts val="0"/>
              </a:spcAft>
              <a:buClr>
                <a:schemeClr val="accent1"/>
              </a:buClr>
              <a:buSzPts val="1400"/>
              <a:buNone/>
              <a:defRPr/>
            </a:lvl3pPr>
            <a:lvl4pPr lvl="3" algn="l" rtl="0">
              <a:lnSpc>
                <a:spcPct val="90000"/>
              </a:lnSpc>
              <a:spcBef>
                <a:spcPts val="0"/>
              </a:spcBef>
              <a:spcAft>
                <a:spcPts val="0"/>
              </a:spcAft>
              <a:buClr>
                <a:schemeClr val="accent1"/>
              </a:buClr>
              <a:buSzPts val="1400"/>
              <a:buNone/>
              <a:defRPr/>
            </a:lvl4pPr>
            <a:lvl5pPr lvl="4" algn="l" rtl="0">
              <a:lnSpc>
                <a:spcPct val="90000"/>
              </a:lnSpc>
              <a:spcBef>
                <a:spcPts val="0"/>
              </a:spcBef>
              <a:spcAft>
                <a:spcPts val="0"/>
              </a:spcAft>
              <a:buClr>
                <a:schemeClr val="accent1"/>
              </a:buClr>
              <a:buSzPts val="1400"/>
              <a:buNone/>
              <a:defRPr/>
            </a:lvl5pPr>
            <a:lvl6pPr lvl="5" algn="l" rtl="0">
              <a:lnSpc>
                <a:spcPct val="90000"/>
              </a:lnSpc>
              <a:spcBef>
                <a:spcPts val="0"/>
              </a:spcBef>
              <a:spcAft>
                <a:spcPts val="0"/>
              </a:spcAft>
              <a:buClr>
                <a:schemeClr val="accent1"/>
              </a:buClr>
              <a:buSzPts val="1400"/>
              <a:buNone/>
              <a:defRPr/>
            </a:lvl6pPr>
            <a:lvl7pPr lvl="6" algn="l" rtl="0">
              <a:lnSpc>
                <a:spcPct val="90000"/>
              </a:lnSpc>
              <a:spcBef>
                <a:spcPts val="0"/>
              </a:spcBef>
              <a:spcAft>
                <a:spcPts val="0"/>
              </a:spcAft>
              <a:buClr>
                <a:schemeClr val="accent1"/>
              </a:buClr>
              <a:buSzPts val="1400"/>
              <a:buNone/>
              <a:defRPr/>
            </a:lvl7pPr>
            <a:lvl8pPr lvl="7" algn="l" rtl="0">
              <a:lnSpc>
                <a:spcPct val="90000"/>
              </a:lnSpc>
              <a:spcBef>
                <a:spcPts val="0"/>
              </a:spcBef>
              <a:spcAft>
                <a:spcPts val="0"/>
              </a:spcAft>
              <a:buClr>
                <a:schemeClr val="accent1"/>
              </a:buClr>
              <a:buSzPts val="1400"/>
              <a:buNone/>
              <a:defRPr/>
            </a:lvl8pPr>
            <a:lvl9pPr lvl="8" algn="l" rtl="0">
              <a:lnSpc>
                <a:spcPct val="90000"/>
              </a:lnSpc>
              <a:spcBef>
                <a:spcPts val="0"/>
              </a:spcBef>
              <a:spcAft>
                <a:spcPts val="0"/>
              </a:spcAft>
              <a:buClr>
                <a:schemeClr val="accent1"/>
              </a:buClr>
              <a:buSzPts val="1400"/>
              <a:buNone/>
              <a:defRPr/>
            </a:lvl9pPr>
          </a:lstStyle>
          <a:p>
            <a:endParaRPr/>
          </a:p>
        </p:txBody>
      </p:sp>
      <p:sp>
        <p:nvSpPr>
          <p:cNvPr id="265" name="Google Shape;265;p20"/>
          <p:cNvSpPr txBox="1">
            <a:spLocks noGrp="1"/>
          </p:cNvSpPr>
          <p:nvPr>
            <p:ph type="body" idx="3"/>
          </p:nvPr>
        </p:nvSpPr>
        <p:spPr>
          <a:xfrm>
            <a:off x="698501" y="1591899"/>
            <a:ext cx="4773200" cy="4356800"/>
          </a:xfrm>
          <a:prstGeom prst="rect">
            <a:avLst/>
          </a:prstGeom>
          <a:noFill/>
          <a:ln>
            <a:noFill/>
          </a:ln>
        </p:spPr>
        <p:txBody>
          <a:bodyPr spcFirstLastPara="1" wrap="square" lIns="0" tIns="0" rIns="0" bIns="0" anchor="t" anchorCtr="0">
            <a:normAutofit/>
          </a:bodyPr>
          <a:lstStyle>
            <a:lvl1pPr marL="609585" lvl="0" indent="-423323" algn="l" rtl="0">
              <a:lnSpc>
                <a:spcPct val="90000"/>
              </a:lnSpc>
              <a:spcBef>
                <a:spcPts val="1200"/>
              </a:spcBef>
              <a:spcAft>
                <a:spcPts val="0"/>
              </a:spcAft>
              <a:buSzPts val="1400"/>
              <a:buChar char="▪"/>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266" name="Google Shape;266;p20"/>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Tekst en Beeld (M)</a:t>
            </a:r>
            <a:endParaRPr sz="1467"/>
          </a:p>
        </p:txBody>
      </p:sp>
      <p:sp>
        <p:nvSpPr>
          <p:cNvPr id="267" name="Google Shape;267;p20"/>
          <p:cNvSpPr txBox="1">
            <a:spLocks noGrp="1"/>
          </p:cNvSpPr>
          <p:nvPr>
            <p:ph type="sldNum" idx="12"/>
          </p:nvPr>
        </p:nvSpPr>
        <p:spPr>
          <a:xfrm>
            <a:off x="11289785" y="6153864"/>
            <a:ext cx="182000" cy="369332"/>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FFFFFF"/>
              </a:buClr>
              <a:buSzPts val="900"/>
              <a:buFont typeface="Arial"/>
              <a:buNone/>
              <a:defRPr>
                <a:solidFill>
                  <a:srgbClr val="FFFFFF"/>
                </a:solidFill>
              </a:defRPr>
            </a:lvl1pPr>
            <a:lvl2pPr marL="0" lvl="1" indent="0" algn="r" rtl="0">
              <a:lnSpc>
                <a:spcPct val="100000"/>
              </a:lnSpc>
              <a:spcBef>
                <a:spcPts val="0"/>
              </a:spcBef>
              <a:spcAft>
                <a:spcPts val="0"/>
              </a:spcAft>
              <a:buClr>
                <a:srgbClr val="FFFFFF"/>
              </a:buClr>
              <a:buSzPts val="900"/>
              <a:buFont typeface="Arial"/>
              <a:buNone/>
              <a:defRPr>
                <a:solidFill>
                  <a:srgbClr val="FFFFFF"/>
                </a:solidFill>
              </a:defRPr>
            </a:lvl2pPr>
            <a:lvl3pPr marL="0" lvl="2" indent="0" algn="r" rtl="0">
              <a:lnSpc>
                <a:spcPct val="100000"/>
              </a:lnSpc>
              <a:spcBef>
                <a:spcPts val="0"/>
              </a:spcBef>
              <a:spcAft>
                <a:spcPts val="0"/>
              </a:spcAft>
              <a:buClr>
                <a:srgbClr val="FFFFFF"/>
              </a:buClr>
              <a:buSzPts val="900"/>
              <a:buFont typeface="Arial"/>
              <a:buNone/>
              <a:defRPr>
                <a:solidFill>
                  <a:srgbClr val="FFFFFF"/>
                </a:solidFill>
              </a:defRPr>
            </a:lvl3pPr>
            <a:lvl4pPr marL="0" lvl="3" indent="0" algn="r" rtl="0">
              <a:lnSpc>
                <a:spcPct val="100000"/>
              </a:lnSpc>
              <a:spcBef>
                <a:spcPts val="0"/>
              </a:spcBef>
              <a:spcAft>
                <a:spcPts val="0"/>
              </a:spcAft>
              <a:buClr>
                <a:srgbClr val="FFFFFF"/>
              </a:buClr>
              <a:buSzPts val="900"/>
              <a:buFont typeface="Arial"/>
              <a:buNone/>
              <a:defRPr>
                <a:solidFill>
                  <a:srgbClr val="FFFFFF"/>
                </a:solidFill>
              </a:defRPr>
            </a:lvl4pPr>
            <a:lvl5pPr marL="0" lvl="4" indent="0" algn="r" rtl="0">
              <a:lnSpc>
                <a:spcPct val="100000"/>
              </a:lnSpc>
              <a:spcBef>
                <a:spcPts val="0"/>
              </a:spcBef>
              <a:spcAft>
                <a:spcPts val="0"/>
              </a:spcAft>
              <a:buClr>
                <a:srgbClr val="FFFFFF"/>
              </a:buClr>
              <a:buSzPts val="900"/>
              <a:buFont typeface="Arial"/>
              <a:buNone/>
              <a:defRPr>
                <a:solidFill>
                  <a:srgbClr val="FFFFFF"/>
                </a:solidFill>
              </a:defRPr>
            </a:lvl5pPr>
            <a:lvl6pPr marL="0" lvl="5" indent="0" algn="r" rtl="0">
              <a:lnSpc>
                <a:spcPct val="100000"/>
              </a:lnSpc>
              <a:spcBef>
                <a:spcPts val="0"/>
              </a:spcBef>
              <a:spcAft>
                <a:spcPts val="0"/>
              </a:spcAft>
              <a:buClr>
                <a:srgbClr val="FFFFFF"/>
              </a:buClr>
              <a:buSzPts val="900"/>
              <a:buFont typeface="Arial"/>
              <a:buNone/>
              <a:defRPr>
                <a:solidFill>
                  <a:srgbClr val="FFFFFF"/>
                </a:solidFill>
              </a:defRPr>
            </a:lvl6pPr>
            <a:lvl7pPr marL="0" lvl="6" indent="0" algn="r" rtl="0">
              <a:lnSpc>
                <a:spcPct val="100000"/>
              </a:lnSpc>
              <a:spcBef>
                <a:spcPts val="0"/>
              </a:spcBef>
              <a:spcAft>
                <a:spcPts val="0"/>
              </a:spcAft>
              <a:buClr>
                <a:srgbClr val="FFFFFF"/>
              </a:buClr>
              <a:buSzPts val="900"/>
              <a:buFont typeface="Arial"/>
              <a:buNone/>
              <a:defRPr>
                <a:solidFill>
                  <a:srgbClr val="FFFFFF"/>
                </a:solidFill>
              </a:defRPr>
            </a:lvl7pPr>
            <a:lvl8pPr marL="0" lvl="7" indent="0" algn="r" rtl="0">
              <a:lnSpc>
                <a:spcPct val="100000"/>
              </a:lnSpc>
              <a:spcBef>
                <a:spcPts val="0"/>
              </a:spcBef>
              <a:spcAft>
                <a:spcPts val="0"/>
              </a:spcAft>
              <a:buClr>
                <a:srgbClr val="FFFFFF"/>
              </a:buClr>
              <a:buSzPts val="900"/>
              <a:buFont typeface="Arial"/>
              <a:buNone/>
              <a:defRPr>
                <a:solidFill>
                  <a:srgbClr val="FFFFFF"/>
                </a:solidFill>
              </a:defRPr>
            </a:lvl8pPr>
            <a:lvl9pPr marL="0" lvl="8" indent="0" algn="r" rtl="0">
              <a:lnSpc>
                <a:spcPct val="100000"/>
              </a:lnSpc>
              <a:spcBef>
                <a:spcPts val="0"/>
              </a:spcBef>
              <a:spcAft>
                <a:spcPts val="0"/>
              </a:spcAft>
              <a:buClr>
                <a:srgbClr val="FFFFFF"/>
              </a:buClr>
              <a:buSzPts val="900"/>
              <a:buFont typeface="Arial"/>
              <a:buNone/>
              <a:defRPr>
                <a:solidFill>
                  <a:srgbClr val="FFFFFF"/>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sz="1200" b="0" i="0" u="none" strike="noStrike" cap="none">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ekst en Beeld (L)">
  <p:cSld name="Tekst en Beeld (L)">
    <p:spTree>
      <p:nvGrpSpPr>
        <p:cNvPr id="1" name="Shape 268"/>
        <p:cNvGrpSpPr/>
        <p:nvPr/>
      </p:nvGrpSpPr>
      <p:grpSpPr>
        <a:xfrm>
          <a:off x="0" y="0"/>
          <a:ext cx="0" cy="0"/>
          <a:chOff x="0" y="0"/>
          <a:chExt cx="0" cy="0"/>
        </a:xfrm>
      </p:grpSpPr>
      <p:grpSp>
        <p:nvGrpSpPr>
          <p:cNvPr id="269" name="Google Shape;269;p21"/>
          <p:cNvGrpSpPr/>
          <p:nvPr/>
        </p:nvGrpSpPr>
        <p:grpSpPr>
          <a:xfrm>
            <a:off x="2982511" y="-1228776"/>
            <a:ext cx="6227100" cy="490523"/>
            <a:chOff x="0" y="-120"/>
            <a:chExt cx="6227100" cy="490522"/>
          </a:xfrm>
        </p:grpSpPr>
        <p:sp>
          <p:nvSpPr>
            <p:cNvPr id="270" name="Google Shape;270;p21"/>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71" name="Google Shape;271;p21"/>
            <p:cNvGrpSpPr/>
            <p:nvPr/>
          </p:nvGrpSpPr>
          <p:grpSpPr>
            <a:xfrm>
              <a:off x="-1" y="-120"/>
              <a:ext cx="6227011" cy="211502"/>
              <a:chOff x="0" y="-120"/>
              <a:chExt cx="6227011" cy="211502"/>
            </a:xfrm>
          </p:grpSpPr>
          <p:sp>
            <p:nvSpPr>
              <p:cNvPr id="272" name="Google Shape;272;p21"/>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 name="Google Shape;273;p21"/>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 name="Google Shape;274;p21"/>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 name="Google Shape;275;p21"/>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 name="Google Shape;276;p21"/>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 name="Google Shape;277;p21"/>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 name="Google Shape;278;p21"/>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 name="Google Shape;279;p21"/>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 name="Google Shape;280;p21"/>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 name="Google Shape;281;p21"/>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282" name="Google Shape;282;p21"/>
          <p:cNvGrpSpPr/>
          <p:nvPr/>
        </p:nvGrpSpPr>
        <p:grpSpPr>
          <a:xfrm>
            <a:off x="698502" y="5884314"/>
            <a:ext cx="1454900" cy="577193"/>
            <a:chOff x="0" y="-1"/>
            <a:chExt cx="1454900" cy="577193"/>
          </a:xfrm>
        </p:grpSpPr>
        <p:sp>
          <p:nvSpPr>
            <p:cNvPr id="283" name="Google Shape;283;p21"/>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 name="Google Shape;284;p21"/>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 name="Google Shape;285;p21"/>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 name="Google Shape;286;p21"/>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 name="Google Shape;287;p21"/>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 name="Google Shape;288;p21"/>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 name="Google Shape;289;p21"/>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 name="Google Shape;290;p21"/>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91" name="Google Shape;291;p21"/>
          <p:cNvSpPr/>
          <p:nvPr/>
        </p:nvSpPr>
        <p:spPr>
          <a:xfrm>
            <a:off x="4259367" y="0"/>
            <a:ext cx="7934400"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 name="Google Shape;292;p21"/>
          <p:cNvSpPr txBox="1">
            <a:spLocks noGrp="1"/>
          </p:cNvSpPr>
          <p:nvPr>
            <p:ph type="body" idx="1"/>
          </p:nvPr>
        </p:nvSpPr>
        <p:spPr>
          <a:xfrm>
            <a:off x="4259367" y="189167"/>
            <a:ext cx="7932800" cy="6668800"/>
          </a:xfrm>
          <a:prstGeom prst="rect">
            <a:avLst/>
          </a:prstGeom>
          <a:solidFill>
            <a:srgbClr val="00B7D3"/>
          </a:solidFill>
          <a:ln>
            <a:noFill/>
          </a:ln>
        </p:spPr>
        <p:txBody>
          <a:bodyPr spcFirstLastPara="1" wrap="square" lIns="0" tIns="0" rIns="0" bIns="0" anchor="t" anchorCtr="0">
            <a:normAutofit/>
          </a:bodyPr>
          <a:lstStyle>
            <a:lvl1pPr marL="609585" lvl="0" indent="-304792" algn="l" rtl="0">
              <a:lnSpc>
                <a:spcPct val="90000"/>
              </a:lnSpc>
              <a:spcBef>
                <a:spcPts val="1200"/>
              </a:spcBef>
              <a:spcAft>
                <a:spcPts val="0"/>
              </a:spcAft>
              <a:buClr>
                <a:srgbClr val="000000"/>
              </a:buClr>
              <a:buSzPts val="1400"/>
              <a:buNone/>
              <a:defRPr/>
            </a:lvl1pPr>
            <a:lvl2pPr marL="1219170" lvl="1" indent="-423323" algn="l" rtl="0">
              <a:lnSpc>
                <a:spcPct val="90000"/>
              </a:lnSpc>
              <a:spcBef>
                <a:spcPts val="1200"/>
              </a:spcBef>
              <a:spcAft>
                <a:spcPts val="0"/>
              </a:spcAft>
              <a:buClr>
                <a:srgbClr val="000000"/>
              </a:buClr>
              <a:buSzPts val="1400"/>
              <a:buChar char="▪"/>
              <a:defRPr/>
            </a:lvl2pPr>
            <a:lvl3pPr marL="1828754" lvl="2" indent="-304792" algn="l" rtl="0">
              <a:lnSpc>
                <a:spcPct val="90000"/>
              </a:lnSpc>
              <a:spcBef>
                <a:spcPts val="1200"/>
              </a:spcBef>
              <a:spcAft>
                <a:spcPts val="0"/>
              </a:spcAft>
              <a:buClr>
                <a:srgbClr val="000000"/>
              </a:buClr>
              <a:buSzPts val="1400"/>
              <a:buNone/>
              <a:defRPr/>
            </a:lvl3pPr>
            <a:lvl4pPr marL="2438339" lvl="3" indent="-304792" algn="l" rtl="0">
              <a:lnSpc>
                <a:spcPct val="90000"/>
              </a:lnSpc>
              <a:spcBef>
                <a:spcPts val="1200"/>
              </a:spcBef>
              <a:spcAft>
                <a:spcPts val="0"/>
              </a:spcAft>
              <a:buClr>
                <a:srgbClr val="000000"/>
              </a:buClr>
              <a:buSzPts val="1400"/>
              <a:buNone/>
              <a:defRPr/>
            </a:lvl4pPr>
            <a:lvl5pPr marL="3047924" lvl="4" indent="-423323" algn="l" rtl="0">
              <a:lnSpc>
                <a:spcPct val="90000"/>
              </a:lnSpc>
              <a:spcBef>
                <a:spcPts val="1200"/>
              </a:spcBef>
              <a:spcAft>
                <a:spcPts val="0"/>
              </a:spcAft>
              <a:buClr>
                <a:srgbClr val="000000"/>
              </a:buClr>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293" name="Google Shape;293;p21"/>
          <p:cNvSpPr>
            <a:spLocks noGrp="1"/>
          </p:cNvSpPr>
          <p:nvPr>
            <p:ph type="pic" idx="2"/>
          </p:nvPr>
        </p:nvSpPr>
        <p:spPr>
          <a:xfrm>
            <a:off x="4259367" y="1433"/>
            <a:ext cx="7932800" cy="6856400"/>
          </a:xfrm>
          <a:prstGeom prst="rect">
            <a:avLst/>
          </a:prstGeom>
          <a:noFill/>
          <a:ln>
            <a:noFill/>
          </a:ln>
        </p:spPr>
      </p:sp>
      <p:sp>
        <p:nvSpPr>
          <p:cNvPr id="294" name="Google Shape;294;p21"/>
          <p:cNvSpPr txBox="1">
            <a:spLocks noGrp="1"/>
          </p:cNvSpPr>
          <p:nvPr>
            <p:ph type="title"/>
          </p:nvPr>
        </p:nvSpPr>
        <p:spPr>
          <a:xfrm>
            <a:off x="698500" y="741499"/>
            <a:ext cx="2799200" cy="4904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accent1"/>
              </a:buClr>
              <a:buSzPts val="1400"/>
              <a:buNone/>
              <a:defRPr/>
            </a:lvl1pPr>
            <a:lvl2pPr lvl="1" algn="l" rtl="0">
              <a:lnSpc>
                <a:spcPct val="90000"/>
              </a:lnSpc>
              <a:spcBef>
                <a:spcPts val="0"/>
              </a:spcBef>
              <a:spcAft>
                <a:spcPts val="0"/>
              </a:spcAft>
              <a:buClr>
                <a:schemeClr val="accent1"/>
              </a:buClr>
              <a:buSzPts val="1400"/>
              <a:buNone/>
              <a:defRPr/>
            </a:lvl2pPr>
            <a:lvl3pPr lvl="2" algn="l" rtl="0">
              <a:lnSpc>
                <a:spcPct val="90000"/>
              </a:lnSpc>
              <a:spcBef>
                <a:spcPts val="0"/>
              </a:spcBef>
              <a:spcAft>
                <a:spcPts val="0"/>
              </a:spcAft>
              <a:buClr>
                <a:schemeClr val="accent1"/>
              </a:buClr>
              <a:buSzPts val="1400"/>
              <a:buNone/>
              <a:defRPr/>
            </a:lvl3pPr>
            <a:lvl4pPr lvl="3" algn="l" rtl="0">
              <a:lnSpc>
                <a:spcPct val="90000"/>
              </a:lnSpc>
              <a:spcBef>
                <a:spcPts val="0"/>
              </a:spcBef>
              <a:spcAft>
                <a:spcPts val="0"/>
              </a:spcAft>
              <a:buClr>
                <a:schemeClr val="accent1"/>
              </a:buClr>
              <a:buSzPts val="1400"/>
              <a:buNone/>
              <a:defRPr/>
            </a:lvl4pPr>
            <a:lvl5pPr lvl="4" algn="l" rtl="0">
              <a:lnSpc>
                <a:spcPct val="90000"/>
              </a:lnSpc>
              <a:spcBef>
                <a:spcPts val="0"/>
              </a:spcBef>
              <a:spcAft>
                <a:spcPts val="0"/>
              </a:spcAft>
              <a:buClr>
                <a:schemeClr val="accent1"/>
              </a:buClr>
              <a:buSzPts val="1400"/>
              <a:buNone/>
              <a:defRPr/>
            </a:lvl5pPr>
            <a:lvl6pPr lvl="5" algn="l" rtl="0">
              <a:lnSpc>
                <a:spcPct val="90000"/>
              </a:lnSpc>
              <a:spcBef>
                <a:spcPts val="0"/>
              </a:spcBef>
              <a:spcAft>
                <a:spcPts val="0"/>
              </a:spcAft>
              <a:buClr>
                <a:schemeClr val="accent1"/>
              </a:buClr>
              <a:buSzPts val="1400"/>
              <a:buNone/>
              <a:defRPr/>
            </a:lvl6pPr>
            <a:lvl7pPr lvl="6" algn="l" rtl="0">
              <a:lnSpc>
                <a:spcPct val="90000"/>
              </a:lnSpc>
              <a:spcBef>
                <a:spcPts val="0"/>
              </a:spcBef>
              <a:spcAft>
                <a:spcPts val="0"/>
              </a:spcAft>
              <a:buClr>
                <a:schemeClr val="accent1"/>
              </a:buClr>
              <a:buSzPts val="1400"/>
              <a:buNone/>
              <a:defRPr/>
            </a:lvl7pPr>
            <a:lvl8pPr lvl="7" algn="l" rtl="0">
              <a:lnSpc>
                <a:spcPct val="90000"/>
              </a:lnSpc>
              <a:spcBef>
                <a:spcPts val="0"/>
              </a:spcBef>
              <a:spcAft>
                <a:spcPts val="0"/>
              </a:spcAft>
              <a:buClr>
                <a:schemeClr val="accent1"/>
              </a:buClr>
              <a:buSzPts val="1400"/>
              <a:buNone/>
              <a:defRPr/>
            </a:lvl8pPr>
            <a:lvl9pPr lvl="8" algn="l" rtl="0">
              <a:lnSpc>
                <a:spcPct val="90000"/>
              </a:lnSpc>
              <a:spcBef>
                <a:spcPts val="0"/>
              </a:spcBef>
              <a:spcAft>
                <a:spcPts val="0"/>
              </a:spcAft>
              <a:buClr>
                <a:schemeClr val="accent1"/>
              </a:buClr>
              <a:buSzPts val="1400"/>
              <a:buNone/>
              <a:defRPr/>
            </a:lvl9pPr>
          </a:lstStyle>
          <a:p>
            <a:endParaRPr/>
          </a:p>
        </p:txBody>
      </p:sp>
      <p:sp>
        <p:nvSpPr>
          <p:cNvPr id="295" name="Google Shape;295;p21"/>
          <p:cNvSpPr txBox="1">
            <a:spLocks noGrp="1"/>
          </p:cNvSpPr>
          <p:nvPr>
            <p:ph type="body" idx="3"/>
          </p:nvPr>
        </p:nvSpPr>
        <p:spPr>
          <a:xfrm>
            <a:off x="698499" y="1591899"/>
            <a:ext cx="2799200" cy="4356800"/>
          </a:xfrm>
          <a:prstGeom prst="rect">
            <a:avLst/>
          </a:prstGeom>
          <a:noFill/>
          <a:ln>
            <a:noFill/>
          </a:ln>
        </p:spPr>
        <p:txBody>
          <a:bodyPr spcFirstLastPara="1" wrap="square" lIns="0" tIns="0" rIns="0" bIns="0" anchor="t" anchorCtr="0">
            <a:normAutofit/>
          </a:bodyPr>
          <a:lstStyle>
            <a:lvl1pPr marL="609585" lvl="0" indent="-423323" algn="l" rtl="0">
              <a:lnSpc>
                <a:spcPct val="90000"/>
              </a:lnSpc>
              <a:spcBef>
                <a:spcPts val="1200"/>
              </a:spcBef>
              <a:spcAft>
                <a:spcPts val="0"/>
              </a:spcAft>
              <a:buSzPts val="1400"/>
              <a:buChar char="▪"/>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296" name="Google Shape;296;p21"/>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Tekst en Beeld (L)</a:t>
            </a:r>
            <a:endParaRPr sz="1467"/>
          </a:p>
        </p:txBody>
      </p:sp>
      <p:sp>
        <p:nvSpPr>
          <p:cNvPr id="297" name="Google Shape;297;p21"/>
          <p:cNvSpPr txBox="1">
            <a:spLocks noGrp="1"/>
          </p:cNvSpPr>
          <p:nvPr>
            <p:ph type="sldNum" idx="12"/>
          </p:nvPr>
        </p:nvSpPr>
        <p:spPr>
          <a:xfrm>
            <a:off x="11289785" y="6153864"/>
            <a:ext cx="182000" cy="369332"/>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FFFFFF"/>
              </a:buClr>
              <a:buSzPts val="900"/>
              <a:buFont typeface="Arial"/>
              <a:buNone/>
              <a:defRPr>
                <a:solidFill>
                  <a:srgbClr val="FFFFFF"/>
                </a:solidFill>
              </a:defRPr>
            </a:lvl1pPr>
            <a:lvl2pPr marL="0" lvl="1" indent="0" algn="r" rtl="0">
              <a:lnSpc>
                <a:spcPct val="100000"/>
              </a:lnSpc>
              <a:spcBef>
                <a:spcPts val="0"/>
              </a:spcBef>
              <a:spcAft>
                <a:spcPts val="0"/>
              </a:spcAft>
              <a:buClr>
                <a:srgbClr val="FFFFFF"/>
              </a:buClr>
              <a:buSzPts val="900"/>
              <a:buFont typeface="Arial"/>
              <a:buNone/>
              <a:defRPr>
                <a:solidFill>
                  <a:srgbClr val="FFFFFF"/>
                </a:solidFill>
              </a:defRPr>
            </a:lvl2pPr>
            <a:lvl3pPr marL="0" lvl="2" indent="0" algn="r" rtl="0">
              <a:lnSpc>
                <a:spcPct val="100000"/>
              </a:lnSpc>
              <a:spcBef>
                <a:spcPts val="0"/>
              </a:spcBef>
              <a:spcAft>
                <a:spcPts val="0"/>
              </a:spcAft>
              <a:buClr>
                <a:srgbClr val="FFFFFF"/>
              </a:buClr>
              <a:buSzPts val="900"/>
              <a:buFont typeface="Arial"/>
              <a:buNone/>
              <a:defRPr>
                <a:solidFill>
                  <a:srgbClr val="FFFFFF"/>
                </a:solidFill>
              </a:defRPr>
            </a:lvl3pPr>
            <a:lvl4pPr marL="0" lvl="3" indent="0" algn="r" rtl="0">
              <a:lnSpc>
                <a:spcPct val="100000"/>
              </a:lnSpc>
              <a:spcBef>
                <a:spcPts val="0"/>
              </a:spcBef>
              <a:spcAft>
                <a:spcPts val="0"/>
              </a:spcAft>
              <a:buClr>
                <a:srgbClr val="FFFFFF"/>
              </a:buClr>
              <a:buSzPts val="900"/>
              <a:buFont typeface="Arial"/>
              <a:buNone/>
              <a:defRPr>
                <a:solidFill>
                  <a:srgbClr val="FFFFFF"/>
                </a:solidFill>
              </a:defRPr>
            </a:lvl4pPr>
            <a:lvl5pPr marL="0" lvl="4" indent="0" algn="r" rtl="0">
              <a:lnSpc>
                <a:spcPct val="100000"/>
              </a:lnSpc>
              <a:spcBef>
                <a:spcPts val="0"/>
              </a:spcBef>
              <a:spcAft>
                <a:spcPts val="0"/>
              </a:spcAft>
              <a:buClr>
                <a:srgbClr val="FFFFFF"/>
              </a:buClr>
              <a:buSzPts val="900"/>
              <a:buFont typeface="Arial"/>
              <a:buNone/>
              <a:defRPr>
                <a:solidFill>
                  <a:srgbClr val="FFFFFF"/>
                </a:solidFill>
              </a:defRPr>
            </a:lvl5pPr>
            <a:lvl6pPr marL="0" lvl="5" indent="0" algn="r" rtl="0">
              <a:lnSpc>
                <a:spcPct val="100000"/>
              </a:lnSpc>
              <a:spcBef>
                <a:spcPts val="0"/>
              </a:spcBef>
              <a:spcAft>
                <a:spcPts val="0"/>
              </a:spcAft>
              <a:buClr>
                <a:srgbClr val="FFFFFF"/>
              </a:buClr>
              <a:buSzPts val="900"/>
              <a:buFont typeface="Arial"/>
              <a:buNone/>
              <a:defRPr>
                <a:solidFill>
                  <a:srgbClr val="FFFFFF"/>
                </a:solidFill>
              </a:defRPr>
            </a:lvl6pPr>
            <a:lvl7pPr marL="0" lvl="6" indent="0" algn="r" rtl="0">
              <a:lnSpc>
                <a:spcPct val="100000"/>
              </a:lnSpc>
              <a:spcBef>
                <a:spcPts val="0"/>
              </a:spcBef>
              <a:spcAft>
                <a:spcPts val="0"/>
              </a:spcAft>
              <a:buClr>
                <a:srgbClr val="FFFFFF"/>
              </a:buClr>
              <a:buSzPts val="900"/>
              <a:buFont typeface="Arial"/>
              <a:buNone/>
              <a:defRPr>
                <a:solidFill>
                  <a:srgbClr val="FFFFFF"/>
                </a:solidFill>
              </a:defRPr>
            </a:lvl7pPr>
            <a:lvl8pPr marL="0" lvl="7" indent="0" algn="r" rtl="0">
              <a:lnSpc>
                <a:spcPct val="100000"/>
              </a:lnSpc>
              <a:spcBef>
                <a:spcPts val="0"/>
              </a:spcBef>
              <a:spcAft>
                <a:spcPts val="0"/>
              </a:spcAft>
              <a:buClr>
                <a:srgbClr val="FFFFFF"/>
              </a:buClr>
              <a:buSzPts val="900"/>
              <a:buFont typeface="Arial"/>
              <a:buNone/>
              <a:defRPr>
                <a:solidFill>
                  <a:srgbClr val="FFFFFF"/>
                </a:solidFill>
              </a:defRPr>
            </a:lvl8pPr>
            <a:lvl9pPr marL="0" lvl="8" indent="0" algn="r" rtl="0">
              <a:lnSpc>
                <a:spcPct val="100000"/>
              </a:lnSpc>
              <a:spcBef>
                <a:spcPts val="0"/>
              </a:spcBef>
              <a:spcAft>
                <a:spcPts val="0"/>
              </a:spcAft>
              <a:buClr>
                <a:srgbClr val="FFFFFF"/>
              </a:buClr>
              <a:buSzPts val="900"/>
              <a:buFont typeface="Arial"/>
              <a:buNone/>
              <a:defRPr>
                <a:solidFill>
                  <a:srgbClr val="FFFFFF"/>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sz="1200" b="0" i="0" u="none" strike="noStrike" cap="none">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Foto">
  <p:cSld name="Foto">
    <p:spTree>
      <p:nvGrpSpPr>
        <p:cNvPr id="1" name="Shape 298"/>
        <p:cNvGrpSpPr/>
        <p:nvPr/>
      </p:nvGrpSpPr>
      <p:grpSpPr>
        <a:xfrm>
          <a:off x="0" y="0"/>
          <a:ext cx="0" cy="0"/>
          <a:chOff x="0" y="0"/>
          <a:chExt cx="0" cy="0"/>
        </a:xfrm>
      </p:grpSpPr>
      <p:grpSp>
        <p:nvGrpSpPr>
          <p:cNvPr id="299" name="Google Shape;299;p22"/>
          <p:cNvGrpSpPr/>
          <p:nvPr/>
        </p:nvGrpSpPr>
        <p:grpSpPr>
          <a:xfrm>
            <a:off x="2982511" y="-1228776"/>
            <a:ext cx="6227100" cy="490523"/>
            <a:chOff x="0" y="-120"/>
            <a:chExt cx="6227100" cy="490522"/>
          </a:xfrm>
        </p:grpSpPr>
        <p:sp>
          <p:nvSpPr>
            <p:cNvPr id="300" name="Google Shape;300;p22"/>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01" name="Google Shape;301;p22"/>
            <p:cNvGrpSpPr/>
            <p:nvPr/>
          </p:nvGrpSpPr>
          <p:grpSpPr>
            <a:xfrm>
              <a:off x="-1" y="-120"/>
              <a:ext cx="6227011" cy="211502"/>
              <a:chOff x="0" y="-120"/>
              <a:chExt cx="6227011" cy="211502"/>
            </a:xfrm>
          </p:grpSpPr>
          <p:sp>
            <p:nvSpPr>
              <p:cNvPr id="302" name="Google Shape;302;p22"/>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 name="Google Shape;303;p22"/>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 name="Google Shape;304;p22"/>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 name="Google Shape;305;p22"/>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 name="Google Shape;306;p22"/>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 name="Google Shape;307;p22"/>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 name="Google Shape;308;p22"/>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 name="Google Shape;309;p22"/>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 name="Google Shape;310;p22"/>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 name="Google Shape;311;p22"/>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312" name="Google Shape;312;p22"/>
          <p:cNvGrpSpPr/>
          <p:nvPr/>
        </p:nvGrpSpPr>
        <p:grpSpPr>
          <a:xfrm>
            <a:off x="698502" y="5884314"/>
            <a:ext cx="1454900" cy="577193"/>
            <a:chOff x="0" y="-1"/>
            <a:chExt cx="1454900" cy="577193"/>
          </a:xfrm>
        </p:grpSpPr>
        <p:sp>
          <p:nvSpPr>
            <p:cNvPr id="313" name="Google Shape;313;p22"/>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 name="Google Shape;314;p22"/>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 name="Google Shape;315;p22"/>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 name="Google Shape;316;p22"/>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 name="Google Shape;317;p22"/>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 name="Google Shape;318;p22"/>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 name="Google Shape;319;p22"/>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 name="Google Shape;320;p22"/>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21" name="Google Shape;321;p22"/>
          <p:cNvSpPr/>
          <p:nvPr/>
        </p:nvSpPr>
        <p:spPr>
          <a:xfrm>
            <a:off x="-10751" y="0"/>
            <a:ext cx="12204400"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 name="Google Shape;322;p22"/>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Foto</a:t>
            </a:r>
            <a:endParaRPr sz="1467"/>
          </a:p>
        </p:txBody>
      </p:sp>
      <p:sp>
        <p:nvSpPr>
          <p:cNvPr id="323" name="Google Shape;323;p22"/>
          <p:cNvSpPr>
            <a:spLocks noGrp="1"/>
          </p:cNvSpPr>
          <p:nvPr>
            <p:ph type="pic" idx="2"/>
          </p:nvPr>
        </p:nvSpPr>
        <p:spPr>
          <a:xfrm>
            <a:off x="-16571" y="972"/>
            <a:ext cx="12197600" cy="6857200"/>
          </a:xfrm>
          <a:prstGeom prst="rect">
            <a:avLst/>
          </a:prstGeom>
          <a:noFill/>
          <a:ln>
            <a:noFill/>
          </a:ln>
        </p:spPr>
      </p:sp>
      <p:sp>
        <p:nvSpPr>
          <p:cNvPr id="324" name="Google Shape;324;p22"/>
          <p:cNvSpPr txBox="1">
            <a:spLocks noGrp="1"/>
          </p:cNvSpPr>
          <p:nvPr>
            <p:ph type="body" idx="1"/>
          </p:nvPr>
        </p:nvSpPr>
        <p:spPr>
          <a:xfrm>
            <a:off x="0" y="1"/>
            <a:ext cx="12206000" cy="741600"/>
          </a:xfrm>
          <a:prstGeom prst="rect">
            <a:avLst/>
          </a:prstGeom>
          <a:solidFill>
            <a:schemeClr val="accent1"/>
          </a:solidFill>
          <a:ln>
            <a:noFill/>
          </a:ln>
        </p:spPr>
        <p:txBody>
          <a:bodyPr spcFirstLastPara="1" wrap="square" lIns="0" tIns="0" rIns="0" bIns="0" anchor="t" anchorCtr="0">
            <a:normAutofit/>
          </a:bodyPr>
          <a:lstStyle>
            <a:lvl1pPr marL="609585" lvl="0" indent="-304792" algn="l" rtl="0">
              <a:lnSpc>
                <a:spcPct val="90000"/>
              </a:lnSpc>
              <a:spcBef>
                <a:spcPts val="1200"/>
              </a:spcBef>
              <a:spcAft>
                <a:spcPts val="0"/>
              </a:spcAft>
              <a:buClr>
                <a:srgbClr val="000000"/>
              </a:buClr>
              <a:buSzPts val="1400"/>
              <a:buNone/>
              <a:defRPr/>
            </a:lvl1pPr>
            <a:lvl2pPr marL="1219170" lvl="1" indent="-423323" algn="l" rtl="0">
              <a:lnSpc>
                <a:spcPct val="90000"/>
              </a:lnSpc>
              <a:spcBef>
                <a:spcPts val="1200"/>
              </a:spcBef>
              <a:spcAft>
                <a:spcPts val="0"/>
              </a:spcAft>
              <a:buClr>
                <a:srgbClr val="000000"/>
              </a:buClr>
              <a:buSzPts val="1400"/>
              <a:buChar char="▪"/>
              <a:defRPr/>
            </a:lvl2pPr>
            <a:lvl3pPr marL="1828754" lvl="2" indent="-304792" algn="l" rtl="0">
              <a:lnSpc>
                <a:spcPct val="90000"/>
              </a:lnSpc>
              <a:spcBef>
                <a:spcPts val="1200"/>
              </a:spcBef>
              <a:spcAft>
                <a:spcPts val="0"/>
              </a:spcAft>
              <a:buClr>
                <a:srgbClr val="000000"/>
              </a:buClr>
              <a:buSzPts val="1400"/>
              <a:buNone/>
              <a:defRPr/>
            </a:lvl3pPr>
            <a:lvl4pPr marL="2438339" lvl="3" indent="-304792" algn="l" rtl="0">
              <a:lnSpc>
                <a:spcPct val="90000"/>
              </a:lnSpc>
              <a:spcBef>
                <a:spcPts val="1200"/>
              </a:spcBef>
              <a:spcAft>
                <a:spcPts val="0"/>
              </a:spcAft>
              <a:buClr>
                <a:srgbClr val="000000"/>
              </a:buClr>
              <a:buSzPts val="1400"/>
              <a:buNone/>
              <a:defRPr/>
            </a:lvl4pPr>
            <a:lvl5pPr marL="3047924" lvl="4" indent="-423323" algn="l" rtl="0">
              <a:lnSpc>
                <a:spcPct val="90000"/>
              </a:lnSpc>
              <a:spcBef>
                <a:spcPts val="1200"/>
              </a:spcBef>
              <a:spcAft>
                <a:spcPts val="0"/>
              </a:spcAft>
              <a:buClr>
                <a:srgbClr val="000000"/>
              </a:buClr>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325" name="Google Shape;325;p22"/>
          <p:cNvSpPr txBox="1">
            <a:spLocks noGrp="1"/>
          </p:cNvSpPr>
          <p:nvPr>
            <p:ph type="title"/>
          </p:nvPr>
        </p:nvSpPr>
        <p:spPr>
          <a:xfrm>
            <a:off x="698500" y="193037"/>
            <a:ext cx="10775200" cy="4904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rgbClr val="FFFFFF"/>
              </a:buClr>
              <a:buSzPts val="2400"/>
              <a:buFont typeface="Roboto Slab"/>
              <a:buNone/>
              <a:defRPr>
                <a:solidFill>
                  <a:srgbClr val="FFFFFF"/>
                </a:solidFill>
              </a:defRPr>
            </a:lvl1pPr>
            <a:lvl2pPr lvl="1" algn="l" rtl="0">
              <a:lnSpc>
                <a:spcPct val="90000"/>
              </a:lnSpc>
              <a:spcBef>
                <a:spcPts val="0"/>
              </a:spcBef>
              <a:spcAft>
                <a:spcPts val="0"/>
              </a:spcAft>
              <a:buClr>
                <a:schemeClr val="accent1"/>
              </a:buClr>
              <a:buSzPts val="1400"/>
              <a:buNone/>
              <a:defRPr/>
            </a:lvl2pPr>
            <a:lvl3pPr lvl="2" algn="l" rtl="0">
              <a:lnSpc>
                <a:spcPct val="90000"/>
              </a:lnSpc>
              <a:spcBef>
                <a:spcPts val="0"/>
              </a:spcBef>
              <a:spcAft>
                <a:spcPts val="0"/>
              </a:spcAft>
              <a:buClr>
                <a:schemeClr val="accent1"/>
              </a:buClr>
              <a:buSzPts val="1400"/>
              <a:buNone/>
              <a:defRPr/>
            </a:lvl3pPr>
            <a:lvl4pPr lvl="3" algn="l" rtl="0">
              <a:lnSpc>
                <a:spcPct val="90000"/>
              </a:lnSpc>
              <a:spcBef>
                <a:spcPts val="0"/>
              </a:spcBef>
              <a:spcAft>
                <a:spcPts val="0"/>
              </a:spcAft>
              <a:buClr>
                <a:schemeClr val="accent1"/>
              </a:buClr>
              <a:buSzPts val="1400"/>
              <a:buNone/>
              <a:defRPr/>
            </a:lvl4pPr>
            <a:lvl5pPr lvl="4" algn="l" rtl="0">
              <a:lnSpc>
                <a:spcPct val="90000"/>
              </a:lnSpc>
              <a:spcBef>
                <a:spcPts val="0"/>
              </a:spcBef>
              <a:spcAft>
                <a:spcPts val="0"/>
              </a:spcAft>
              <a:buClr>
                <a:schemeClr val="accent1"/>
              </a:buClr>
              <a:buSzPts val="1400"/>
              <a:buNone/>
              <a:defRPr/>
            </a:lvl5pPr>
            <a:lvl6pPr lvl="5" algn="l" rtl="0">
              <a:lnSpc>
                <a:spcPct val="90000"/>
              </a:lnSpc>
              <a:spcBef>
                <a:spcPts val="0"/>
              </a:spcBef>
              <a:spcAft>
                <a:spcPts val="0"/>
              </a:spcAft>
              <a:buClr>
                <a:schemeClr val="accent1"/>
              </a:buClr>
              <a:buSzPts val="1400"/>
              <a:buNone/>
              <a:defRPr/>
            </a:lvl6pPr>
            <a:lvl7pPr lvl="6" algn="l" rtl="0">
              <a:lnSpc>
                <a:spcPct val="90000"/>
              </a:lnSpc>
              <a:spcBef>
                <a:spcPts val="0"/>
              </a:spcBef>
              <a:spcAft>
                <a:spcPts val="0"/>
              </a:spcAft>
              <a:buClr>
                <a:schemeClr val="accent1"/>
              </a:buClr>
              <a:buSzPts val="1400"/>
              <a:buNone/>
              <a:defRPr/>
            </a:lvl7pPr>
            <a:lvl8pPr lvl="7" algn="l" rtl="0">
              <a:lnSpc>
                <a:spcPct val="90000"/>
              </a:lnSpc>
              <a:spcBef>
                <a:spcPts val="0"/>
              </a:spcBef>
              <a:spcAft>
                <a:spcPts val="0"/>
              </a:spcAft>
              <a:buClr>
                <a:schemeClr val="accent1"/>
              </a:buClr>
              <a:buSzPts val="1400"/>
              <a:buNone/>
              <a:defRPr/>
            </a:lvl8pPr>
            <a:lvl9pPr lvl="8" algn="l" rtl="0">
              <a:lnSpc>
                <a:spcPct val="90000"/>
              </a:lnSpc>
              <a:spcBef>
                <a:spcPts val="0"/>
              </a:spcBef>
              <a:spcAft>
                <a:spcPts val="0"/>
              </a:spcAft>
              <a:buClr>
                <a:schemeClr val="accent1"/>
              </a:buClr>
              <a:buSzPts val="1400"/>
              <a:buNone/>
              <a:defRPr/>
            </a:lvl9pPr>
          </a:lstStyle>
          <a:p>
            <a:endParaRPr/>
          </a:p>
        </p:txBody>
      </p:sp>
      <p:sp>
        <p:nvSpPr>
          <p:cNvPr id="326" name="Google Shape;326;p22"/>
          <p:cNvSpPr txBox="1">
            <a:spLocks noGrp="1"/>
          </p:cNvSpPr>
          <p:nvPr>
            <p:ph type="sldNum" idx="12"/>
          </p:nvPr>
        </p:nvSpPr>
        <p:spPr>
          <a:xfrm>
            <a:off x="11289785" y="6153864"/>
            <a:ext cx="182000" cy="369332"/>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FFFFFF"/>
              </a:buClr>
              <a:buSzPts val="900"/>
              <a:buFont typeface="Arial"/>
              <a:buNone/>
              <a:defRPr>
                <a:solidFill>
                  <a:srgbClr val="FFFFFF"/>
                </a:solidFill>
              </a:defRPr>
            </a:lvl1pPr>
            <a:lvl2pPr marL="0" lvl="1" indent="0" algn="r" rtl="0">
              <a:lnSpc>
                <a:spcPct val="100000"/>
              </a:lnSpc>
              <a:spcBef>
                <a:spcPts val="0"/>
              </a:spcBef>
              <a:spcAft>
                <a:spcPts val="0"/>
              </a:spcAft>
              <a:buClr>
                <a:srgbClr val="FFFFFF"/>
              </a:buClr>
              <a:buSzPts val="900"/>
              <a:buFont typeface="Arial"/>
              <a:buNone/>
              <a:defRPr>
                <a:solidFill>
                  <a:srgbClr val="FFFFFF"/>
                </a:solidFill>
              </a:defRPr>
            </a:lvl2pPr>
            <a:lvl3pPr marL="0" lvl="2" indent="0" algn="r" rtl="0">
              <a:lnSpc>
                <a:spcPct val="100000"/>
              </a:lnSpc>
              <a:spcBef>
                <a:spcPts val="0"/>
              </a:spcBef>
              <a:spcAft>
                <a:spcPts val="0"/>
              </a:spcAft>
              <a:buClr>
                <a:srgbClr val="FFFFFF"/>
              </a:buClr>
              <a:buSzPts val="900"/>
              <a:buFont typeface="Arial"/>
              <a:buNone/>
              <a:defRPr>
                <a:solidFill>
                  <a:srgbClr val="FFFFFF"/>
                </a:solidFill>
              </a:defRPr>
            </a:lvl3pPr>
            <a:lvl4pPr marL="0" lvl="3" indent="0" algn="r" rtl="0">
              <a:lnSpc>
                <a:spcPct val="100000"/>
              </a:lnSpc>
              <a:spcBef>
                <a:spcPts val="0"/>
              </a:spcBef>
              <a:spcAft>
                <a:spcPts val="0"/>
              </a:spcAft>
              <a:buClr>
                <a:srgbClr val="FFFFFF"/>
              </a:buClr>
              <a:buSzPts val="900"/>
              <a:buFont typeface="Arial"/>
              <a:buNone/>
              <a:defRPr>
                <a:solidFill>
                  <a:srgbClr val="FFFFFF"/>
                </a:solidFill>
              </a:defRPr>
            </a:lvl4pPr>
            <a:lvl5pPr marL="0" lvl="4" indent="0" algn="r" rtl="0">
              <a:lnSpc>
                <a:spcPct val="100000"/>
              </a:lnSpc>
              <a:spcBef>
                <a:spcPts val="0"/>
              </a:spcBef>
              <a:spcAft>
                <a:spcPts val="0"/>
              </a:spcAft>
              <a:buClr>
                <a:srgbClr val="FFFFFF"/>
              </a:buClr>
              <a:buSzPts val="900"/>
              <a:buFont typeface="Arial"/>
              <a:buNone/>
              <a:defRPr>
                <a:solidFill>
                  <a:srgbClr val="FFFFFF"/>
                </a:solidFill>
              </a:defRPr>
            </a:lvl5pPr>
            <a:lvl6pPr marL="0" lvl="5" indent="0" algn="r" rtl="0">
              <a:lnSpc>
                <a:spcPct val="100000"/>
              </a:lnSpc>
              <a:spcBef>
                <a:spcPts val="0"/>
              </a:spcBef>
              <a:spcAft>
                <a:spcPts val="0"/>
              </a:spcAft>
              <a:buClr>
                <a:srgbClr val="FFFFFF"/>
              </a:buClr>
              <a:buSzPts val="900"/>
              <a:buFont typeface="Arial"/>
              <a:buNone/>
              <a:defRPr>
                <a:solidFill>
                  <a:srgbClr val="FFFFFF"/>
                </a:solidFill>
              </a:defRPr>
            </a:lvl6pPr>
            <a:lvl7pPr marL="0" lvl="6" indent="0" algn="r" rtl="0">
              <a:lnSpc>
                <a:spcPct val="100000"/>
              </a:lnSpc>
              <a:spcBef>
                <a:spcPts val="0"/>
              </a:spcBef>
              <a:spcAft>
                <a:spcPts val="0"/>
              </a:spcAft>
              <a:buClr>
                <a:srgbClr val="FFFFFF"/>
              </a:buClr>
              <a:buSzPts val="900"/>
              <a:buFont typeface="Arial"/>
              <a:buNone/>
              <a:defRPr>
                <a:solidFill>
                  <a:srgbClr val="FFFFFF"/>
                </a:solidFill>
              </a:defRPr>
            </a:lvl7pPr>
            <a:lvl8pPr marL="0" lvl="7" indent="0" algn="r" rtl="0">
              <a:lnSpc>
                <a:spcPct val="100000"/>
              </a:lnSpc>
              <a:spcBef>
                <a:spcPts val="0"/>
              </a:spcBef>
              <a:spcAft>
                <a:spcPts val="0"/>
              </a:spcAft>
              <a:buClr>
                <a:srgbClr val="FFFFFF"/>
              </a:buClr>
              <a:buSzPts val="900"/>
              <a:buFont typeface="Arial"/>
              <a:buNone/>
              <a:defRPr>
                <a:solidFill>
                  <a:srgbClr val="FFFFFF"/>
                </a:solidFill>
              </a:defRPr>
            </a:lvl8pPr>
            <a:lvl9pPr marL="0" lvl="8" indent="0" algn="r" rtl="0">
              <a:lnSpc>
                <a:spcPct val="100000"/>
              </a:lnSpc>
              <a:spcBef>
                <a:spcPts val="0"/>
              </a:spcBef>
              <a:spcAft>
                <a:spcPts val="0"/>
              </a:spcAft>
              <a:buClr>
                <a:srgbClr val="FFFFFF"/>
              </a:buClr>
              <a:buSzPts val="900"/>
              <a:buFont typeface="Arial"/>
              <a:buNone/>
              <a:defRPr>
                <a:solidFill>
                  <a:srgbClr val="FFFFFF"/>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sz="1200" b="0" i="0" u="none" strike="noStrike" cap="none">
              <a:latin typeface="Arial"/>
              <a:ea typeface="Arial"/>
              <a:cs typeface="Arial"/>
              <a:sym typeface="Arial"/>
            </a:endParaRPr>
          </a:p>
        </p:txBody>
      </p:sp>
      <p:pic>
        <p:nvPicPr>
          <p:cNvPr id="327" name="Google Shape;327;p22"/>
          <p:cNvPicPr preferRelativeResize="0"/>
          <p:nvPr/>
        </p:nvPicPr>
        <p:blipFill rotWithShape="1">
          <a:blip r:embed="rId2">
            <a:alphaModFix/>
          </a:blip>
          <a:srcRect/>
          <a:stretch/>
        </p:blipFill>
        <p:spPr>
          <a:xfrm>
            <a:off x="695451" y="5847859"/>
            <a:ext cx="1460500" cy="698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Hoofdstuk">
  <p:cSld name="Hoofdstuk">
    <p:spTree>
      <p:nvGrpSpPr>
        <p:cNvPr id="1" name="Shape 328"/>
        <p:cNvGrpSpPr/>
        <p:nvPr/>
      </p:nvGrpSpPr>
      <p:grpSpPr>
        <a:xfrm>
          <a:off x="0" y="0"/>
          <a:ext cx="0" cy="0"/>
          <a:chOff x="0" y="0"/>
          <a:chExt cx="0" cy="0"/>
        </a:xfrm>
      </p:grpSpPr>
      <p:grpSp>
        <p:nvGrpSpPr>
          <p:cNvPr id="329" name="Google Shape;329;p23"/>
          <p:cNvGrpSpPr/>
          <p:nvPr/>
        </p:nvGrpSpPr>
        <p:grpSpPr>
          <a:xfrm>
            <a:off x="2982511" y="-1228776"/>
            <a:ext cx="6227100" cy="490523"/>
            <a:chOff x="0" y="-120"/>
            <a:chExt cx="6227100" cy="490522"/>
          </a:xfrm>
        </p:grpSpPr>
        <p:sp>
          <p:nvSpPr>
            <p:cNvPr id="330" name="Google Shape;330;p23"/>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31" name="Google Shape;331;p23"/>
            <p:cNvGrpSpPr/>
            <p:nvPr/>
          </p:nvGrpSpPr>
          <p:grpSpPr>
            <a:xfrm>
              <a:off x="-1" y="-120"/>
              <a:ext cx="6227011" cy="211502"/>
              <a:chOff x="0" y="-120"/>
              <a:chExt cx="6227011" cy="211502"/>
            </a:xfrm>
          </p:grpSpPr>
          <p:sp>
            <p:nvSpPr>
              <p:cNvPr id="332" name="Google Shape;332;p23"/>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 name="Google Shape;333;p23"/>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 name="Google Shape;334;p23"/>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 name="Google Shape;335;p23"/>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 name="Google Shape;336;p23"/>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 name="Google Shape;337;p23"/>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 name="Google Shape;338;p23"/>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 name="Google Shape;339;p23"/>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 name="Google Shape;340;p23"/>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 name="Google Shape;341;p23"/>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342" name="Google Shape;342;p23"/>
          <p:cNvGrpSpPr/>
          <p:nvPr/>
        </p:nvGrpSpPr>
        <p:grpSpPr>
          <a:xfrm>
            <a:off x="698502" y="5884314"/>
            <a:ext cx="1454900" cy="577193"/>
            <a:chOff x="0" y="-1"/>
            <a:chExt cx="1454900" cy="577193"/>
          </a:xfrm>
        </p:grpSpPr>
        <p:sp>
          <p:nvSpPr>
            <p:cNvPr id="343" name="Google Shape;343;p23"/>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 name="Google Shape;344;p23"/>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 name="Google Shape;345;p23"/>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 name="Google Shape;346;p23"/>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 name="Google Shape;347;p23"/>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 name="Google Shape;348;p23"/>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 name="Google Shape;349;p23"/>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 name="Google Shape;350;p23"/>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51" name="Google Shape;351;p23"/>
          <p:cNvSpPr/>
          <p:nvPr/>
        </p:nvSpPr>
        <p:spPr>
          <a:xfrm>
            <a:off x="-12033" y="0"/>
            <a:ext cx="12192000" cy="5371600"/>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 name="Google Shape;352;p23"/>
          <p:cNvSpPr>
            <a:spLocks noGrp="1"/>
          </p:cNvSpPr>
          <p:nvPr>
            <p:ph type="pic" idx="2"/>
          </p:nvPr>
        </p:nvSpPr>
        <p:spPr>
          <a:xfrm>
            <a:off x="-600" y="716"/>
            <a:ext cx="12193200" cy="5371600"/>
          </a:xfrm>
          <a:prstGeom prst="rect">
            <a:avLst/>
          </a:prstGeom>
          <a:noFill/>
          <a:ln>
            <a:noFill/>
          </a:ln>
        </p:spPr>
      </p:sp>
      <p:sp>
        <p:nvSpPr>
          <p:cNvPr id="353" name="Google Shape;353;p23"/>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Hoofdstuk</a:t>
            </a:r>
            <a:endParaRPr sz="1467"/>
          </a:p>
        </p:txBody>
      </p:sp>
      <p:sp>
        <p:nvSpPr>
          <p:cNvPr id="354" name="Google Shape;354;p23"/>
          <p:cNvSpPr txBox="1">
            <a:spLocks noGrp="1"/>
          </p:cNvSpPr>
          <p:nvPr>
            <p:ph type="body" idx="1"/>
          </p:nvPr>
        </p:nvSpPr>
        <p:spPr>
          <a:xfrm>
            <a:off x="2702625" y="2770415"/>
            <a:ext cx="6786800" cy="2987600"/>
          </a:xfrm>
          <a:prstGeom prst="rect">
            <a:avLst/>
          </a:prstGeom>
          <a:solidFill>
            <a:schemeClr val="accent1"/>
          </a:solidFill>
          <a:ln>
            <a:noFill/>
          </a:ln>
        </p:spPr>
        <p:txBody>
          <a:bodyPr spcFirstLastPara="1" wrap="square" lIns="0" tIns="0" rIns="0" bIns="0" anchor="t" anchorCtr="0">
            <a:normAutofit/>
          </a:bodyPr>
          <a:lstStyle>
            <a:lvl1pPr marL="609585" lvl="0" indent="-304792" algn="l" rtl="0">
              <a:lnSpc>
                <a:spcPct val="90000"/>
              </a:lnSpc>
              <a:spcBef>
                <a:spcPts val="1200"/>
              </a:spcBef>
              <a:spcAft>
                <a:spcPts val="0"/>
              </a:spcAft>
              <a:buClr>
                <a:schemeClr val="accent1"/>
              </a:buClr>
              <a:buSzPts val="100"/>
              <a:buFont typeface="Arial"/>
              <a:buNone/>
              <a:defRPr sz="133">
                <a:solidFill>
                  <a:schemeClr val="accent1"/>
                </a:solidFill>
              </a:defRPr>
            </a:lvl1pPr>
            <a:lvl2pPr marL="1219170" lvl="1" indent="-313259" algn="l" rtl="0">
              <a:lnSpc>
                <a:spcPct val="90000"/>
              </a:lnSpc>
              <a:spcBef>
                <a:spcPts val="1200"/>
              </a:spcBef>
              <a:spcAft>
                <a:spcPts val="0"/>
              </a:spcAft>
              <a:buClr>
                <a:schemeClr val="accent1"/>
              </a:buClr>
              <a:buSzPts val="100"/>
              <a:buFont typeface="Arial"/>
              <a:buChar char="▪"/>
              <a:defRPr sz="133">
                <a:solidFill>
                  <a:schemeClr val="accent1"/>
                </a:solidFill>
              </a:defRPr>
            </a:lvl2pPr>
            <a:lvl3pPr marL="1828754" lvl="2" indent="-304792" algn="l" rtl="0">
              <a:lnSpc>
                <a:spcPct val="90000"/>
              </a:lnSpc>
              <a:spcBef>
                <a:spcPts val="1200"/>
              </a:spcBef>
              <a:spcAft>
                <a:spcPts val="0"/>
              </a:spcAft>
              <a:buClr>
                <a:schemeClr val="accent1"/>
              </a:buClr>
              <a:buSzPts val="100"/>
              <a:buFont typeface="Arial"/>
              <a:buNone/>
              <a:defRPr sz="133">
                <a:solidFill>
                  <a:schemeClr val="accent1"/>
                </a:solidFill>
              </a:defRPr>
            </a:lvl3pPr>
            <a:lvl4pPr marL="2438339" lvl="3" indent="-304792" algn="l" rtl="0">
              <a:lnSpc>
                <a:spcPct val="90000"/>
              </a:lnSpc>
              <a:spcBef>
                <a:spcPts val="1200"/>
              </a:spcBef>
              <a:spcAft>
                <a:spcPts val="0"/>
              </a:spcAft>
              <a:buClr>
                <a:schemeClr val="accent1"/>
              </a:buClr>
              <a:buSzPts val="100"/>
              <a:buFont typeface="Arial"/>
              <a:buNone/>
              <a:defRPr sz="133">
                <a:solidFill>
                  <a:schemeClr val="accent1"/>
                </a:solidFill>
              </a:defRPr>
            </a:lvl4pPr>
            <a:lvl5pPr marL="3047924" lvl="4" indent="-313259" algn="l" rtl="0">
              <a:lnSpc>
                <a:spcPct val="90000"/>
              </a:lnSpc>
              <a:spcBef>
                <a:spcPts val="1200"/>
              </a:spcBef>
              <a:spcAft>
                <a:spcPts val="0"/>
              </a:spcAft>
              <a:buClr>
                <a:schemeClr val="accent1"/>
              </a:buClr>
              <a:buSzPts val="100"/>
              <a:buFont typeface="Arial"/>
              <a:buAutoNum type="arabicPeriod"/>
              <a:defRPr sz="133">
                <a:solidFill>
                  <a:schemeClr val="accent1"/>
                </a:solidFill>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355" name="Google Shape;355;p23"/>
          <p:cNvSpPr txBox="1">
            <a:spLocks noGrp="1"/>
          </p:cNvSpPr>
          <p:nvPr>
            <p:ph type="body" idx="3"/>
          </p:nvPr>
        </p:nvSpPr>
        <p:spPr>
          <a:xfrm>
            <a:off x="2702627" y="2770415"/>
            <a:ext cx="6514400" cy="2987600"/>
          </a:xfrm>
          <a:prstGeom prst="rect">
            <a:avLst/>
          </a:prstGeom>
          <a:solidFill>
            <a:schemeClr val="accent3"/>
          </a:solidFill>
          <a:ln>
            <a:noFill/>
          </a:ln>
        </p:spPr>
        <p:txBody>
          <a:bodyPr spcFirstLastPara="1" wrap="square" lIns="0" tIns="0" rIns="0" bIns="0" anchor="t" anchorCtr="0">
            <a:normAutofit/>
          </a:bodyPr>
          <a:lstStyle>
            <a:lvl1pPr marL="609585" lvl="0" indent="-304792" algn="l" rtl="0">
              <a:lnSpc>
                <a:spcPct val="90000"/>
              </a:lnSpc>
              <a:spcBef>
                <a:spcPts val="1200"/>
              </a:spcBef>
              <a:spcAft>
                <a:spcPts val="0"/>
              </a:spcAft>
              <a:buClr>
                <a:srgbClr val="000000"/>
              </a:buClr>
              <a:buSzPts val="1400"/>
              <a:buNone/>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356" name="Google Shape;356;p23"/>
          <p:cNvSpPr txBox="1">
            <a:spLocks noGrp="1"/>
          </p:cNvSpPr>
          <p:nvPr>
            <p:ph type="body" idx="4"/>
          </p:nvPr>
        </p:nvSpPr>
        <p:spPr>
          <a:xfrm>
            <a:off x="3086309" y="3917564"/>
            <a:ext cx="6019600" cy="1101200"/>
          </a:xfrm>
          <a:prstGeom prst="rect">
            <a:avLst/>
          </a:prstGeom>
          <a:noFill/>
          <a:ln>
            <a:noFill/>
          </a:ln>
        </p:spPr>
        <p:txBody>
          <a:bodyPr spcFirstLastPara="1" wrap="square" lIns="0" tIns="0" rIns="0" bIns="0" anchor="b" anchorCtr="0">
            <a:normAutofit/>
          </a:bodyPr>
          <a:lstStyle>
            <a:lvl1pPr marL="609585" lvl="0" indent="-304792" algn="ctr" rtl="0">
              <a:lnSpc>
                <a:spcPct val="90000"/>
              </a:lnSpc>
              <a:spcBef>
                <a:spcPts val="1200"/>
              </a:spcBef>
              <a:spcAft>
                <a:spcPts val="0"/>
              </a:spcAft>
              <a:buClr>
                <a:srgbClr val="FFFFFF"/>
              </a:buClr>
              <a:buSzPts val="2600"/>
              <a:buFont typeface="Roboto Slab"/>
              <a:buNone/>
              <a:defRPr sz="3467">
                <a:solidFill>
                  <a:srgbClr val="FFFFFF"/>
                </a:solidFill>
                <a:latin typeface="Roboto Slab"/>
                <a:ea typeface="Roboto Slab"/>
                <a:cs typeface="Roboto Slab"/>
                <a:sym typeface="Roboto Slab"/>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357" name="Google Shape;357;p23"/>
          <p:cNvSpPr txBox="1">
            <a:spLocks noGrp="1"/>
          </p:cNvSpPr>
          <p:nvPr>
            <p:ph type="body" idx="5"/>
          </p:nvPr>
        </p:nvSpPr>
        <p:spPr>
          <a:xfrm>
            <a:off x="5661995" y="3100404"/>
            <a:ext cx="868000" cy="719600"/>
          </a:xfrm>
          <a:prstGeom prst="rect">
            <a:avLst/>
          </a:prstGeom>
          <a:noFill/>
          <a:ln>
            <a:noFill/>
          </a:ln>
        </p:spPr>
        <p:txBody>
          <a:bodyPr spcFirstLastPara="1" wrap="square" lIns="0" tIns="0" rIns="0" bIns="0" anchor="b" anchorCtr="0">
            <a:normAutofit/>
          </a:bodyPr>
          <a:lstStyle>
            <a:lvl1pPr marL="609585" lvl="0" indent="-304792" algn="ctr" rtl="0">
              <a:lnSpc>
                <a:spcPct val="90000"/>
              </a:lnSpc>
              <a:spcBef>
                <a:spcPts val="1067"/>
              </a:spcBef>
              <a:spcAft>
                <a:spcPts val="0"/>
              </a:spcAft>
              <a:buClr>
                <a:srgbClr val="FFFFFF"/>
              </a:buClr>
              <a:buSzPts val="3200"/>
              <a:buFont typeface="Roboto Slab"/>
              <a:buNone/>
              <a:defRPr sz="4267" b="1">
                <a:solidFill>
                  <a:srgbClr val="FFFFFF"/>
                </a:solidFill>
                <a:latin typeface="Roboto Slab"/>
                <a:ea typeface="Roboto Slab"/>
                <a:cs typeface="Roboto Slab"/>
                <a:sym typeface="Roboto Slab"/>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358" name="Google Shape;358;p23"/>
          <p:cNvSpPr txBox="1">
            <a:spLocks noGrp="1"/>
          </p:cNvSpPr>
          <p:nvPr>
            <p:ph type="body" idx="6"/>
          </p:nvPr>
        </p:nvSpPr>
        <p:spPr>
          <a:xfrm>
            <a:off x="3088948" y="5168239"/>
            <a:ext cx="6014000" cy="280800"/>
          </a:xfrm>
          <a:prstGeom prst="rect">
            <a:avLst/>
          </a:prstGeom>
          <a:noFill/>
          <a:ln>
            <a:noFill/>
          </a:ln>
        </p:spPr>
        <p:txBody>
          <a:bodyPr spcFirstLastPara="1" wrap="square" lIns="0" tIns="0" rIns="0" bIns="0" anchor="t" anchorCtr="0">
            <a:normAutofit/>
          </a:bodyPr>
          <a:lstStyle>
            <a:lvl1pPr marL="609585" lvl="0" indent="-304792" algn="ctr" rtl="0">
              <a:lnSpc>
                <a:spcPct val="90000"/>
              </a:lnSpc>
              <a:spcBef>
                <a:spcPts val="1200"/>
              </a:spcBef>
              <a:spcAft>
                <a:spcPts val="0"/>
              </a:spcAft>
              <a:buClr>
                <a:srgbClr val="FFFFFF"/>
              </a:buClr>
              <a:buSzPts val="1200"/>
              <a:buFont typeface="Arial"/>
              <a:buNone/>
              <a:defRPr b="1">
                <a:solidFill>
                  <a:srgbClr val="FFFFFF"/>
                </a:solidFill>
              </a:defRPr>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359" name="Google Shape;359;p23"/>
          <p:cNvSpPr txBox="1">
            <a:spLocks noGrp="1"/>
          </p:cNvSpPr>
          <p:nvPr>
            <p:ph type="body" idx="7"/>
          </p:nvPr>
        </p:nvSpPr>
        <p:spPr>
          <a:xfrm>
            <a:off x="5700000" y="3894067"/>
            <a:ext cx="792000" cy="7200"/>
          </a:xfrm>
          <a:prstGeom prst="rect">
            <a:avLst/>
          </a:prstGeom>
          <a:solidFill>
            <a:srgbClr val="FFFFFF"/>
          </a:solidFill>
          <a:ln>
            <a:noFill/>
          </a:ln>
        </p:spPr>
        <p:txBody>
          <a:bodyPr spcFirstLastPara="1" wrap="square" lIns="0" tIns="0" rIns="0" bIns="0" anchor="t" anchorCtr="0">
            <a:normAutofit/>
          </a:bodyPr>
          <a:lstStyle>
            <a:lvl1pPr marL="609585" lvl="0" indent="-304792" algn="l" rtl="0">
              <a:lnSpc>
                <a:spcPct val="90000"/>
              </a:lnSpc>
              <a:spcBef>
                <a:spcPts val="400"/>
              </a:spcBef>
              <a:spcAft>
                <a:spcPts val="0"/>
              </a:spcAft>
              <a:buClr>
                <a:srgbClr val="000000"/>
              </a:buClr>
              <a:buSzPts val="500"/>
              <a:buFont typeface="Arial"/>
              <a:buNone/>
              <a:defRPr sz="667"/>
            </a:lvl1pPr>
            <a:lvl2pPr marL="1219170" lvl="1" indent="-423323" algn="l" rtl="0">
              <a:lnSpc>
                <a:spcPct val="90000"/>
              </a:lnSpc>
              <a:spcBef>
                <a:spcPts val="1200"/>
              </a:spcBef>
              <a:spcAft>
                <a:spcPts val="0"/>
              </a:spcAft>
              <a:buSzPts val="1400"/>
              <a:buChar char="▪"/>
              <a:defRPr/>
            </a:lvl2pPr>
            <a:lvl3pPr marL="1828754" lvl="2" indent="-304792" algn="l" rtl="0">
              <a:lnSpc>
                <a:spcPct val="90000"/>
              </a:lnSpc>
              <a:spcBef>
                <a:spcPts val="1200"/>
              </a:spcBef>
              <a:spcAft>
                <a:spcPts val="0"/>
              </a:spcAft>
              <a:buSzPts val="1400"/>
              <a:buNone/>
              <a:defRPr/>
            </a:lvl3pPr>
            <a:lvl4pPr marL="2438339" lvl="3" indent="-304792" algn="l" rtl="0">
              <a:lnSpc>
                <a:spcPct val="90000"/>
              </a:lnSpc>
              <a:spcBef>
                <a:spcPts val="1200"/>
              </a:spcBef>
              <a:spcAft>
                <a:spcPts val="0"/>
              </a:spcAft>
              <a:buSzPts val="1400"/>
              <a:buNone/>
              <a:defRPr/>
            </a:lvl4pPr>
            <a:lvl5pPr marL="3047924" lvl="4" indent="-423323" algn="l" rtl="0">
              <a:lnSpc>
                <a:spcPct val="90000"/>
              </a:lnSpc>
              <a:spcBef>
                <a:spcPts val="1200"/>
              </a:spcBef>
              <a:spcAft>
                <a:spcPts val="0"/>
              </a:spcAft>
              <a:buSzPts val="1400"/>
              <a:buAutoNum type="arabicPeriod"/>
              <a:defRPr/>
            </a:lvl5pPr>
            <a:lvl6pPr marL="3657509" lvl="5" indent="-423323" algn="l" rtl="0">
              <a:lnSpc>
                <a:spcPct val="90000"/>
              </a:lnSpc>
              <a:spcBef>
                <a:spcPts val="1200"/>
              </a:spcBef>
              <a:spcAft>
                <a:spcPts val="0"/>
              </a:spcAft>
              <a:buSzPts val="1400"/>
              <a:buAutoNum type="alphaLcPeriod"/>
              <a:defRPr/>
            </a:lvl6pPr>
            <a:lvl7pPr marL="4267093" lvl="6" indent="-423323" algn="l" rtl="0">
              <a:lnSpc>
                <a:spcPct val="90000"/>
              </a:lnSpc>
              <a:spcBef>
                <a:spcPts val="1200"/>
              </a:spcBef>
              <a:spcAft>
                <a:spcPts val="0"/>
              </a:spcAft>
              <a:buSzPts val="1400"/>
              <a:buChar char="▪"/>
              <a:defRPr/>
            </a:lvl7pPr>
            <a:lvl8pPr marL="4876678" lvl="7" indent="-304792" algn="l" rtl="0">
              <a:lnSpc>
                <a:spcPct val="90000"/>
              </a:lnSpc>
              <a:spcBef>
                <a:spcPts val="1200"/>
              </a:spcBef>
              <a:spcAft>
                <a:spcPts val="0"/>
              </a:spcAft>
              <a:buSzPts val="1400"/>
              <a:buNone/>
              <a:defRPr/>
            </a:lvl8pPr>
            <a:lvl9pPr marL="5486263" lvl="8" indent="-304792" algn="l" rtl="0">
              <a:lnSpc>
                <a:spcPct val="90000"/>
              </a:lnSpc>
              <a:spcBef>
                <a:spcPts val="1200"/>
              </a:spcBef>
              <a:spcAft>
                <a:spcPts val="0"/>
              </a:spcAft>
              <a:buSzPts val="1400"/>
              <a:buNone/>
              <a:defRPr/>
            </a:lvl9pPr>
          </a:lstStyle>
          <a:p>
            <a:endParaRPr/>
          </a:p>
        </p:txBody>
      </p:sp>
      <p:sp>
        <p:nvSpPr>
          <p:cNvPr id="360" name="Google Shape;360;p23"/>
          <p:cNvSpPr txBox="1">
            <a:spLocks noGrp="1"/>
          </p:cNvSpPr>
          <p:nvPr>
            <p:ph type="sldNum" idx="12"/>
          </p:nvPr>
        </p:nvSpPr>
        <p:spPr>
          <a:xfrm>
            <a:off x="11289785" y="6153864"/>
            <a:ext cx="182000" cy="369332"/>
          </a:xfrm>
          <a:prstGeom prst="rect">
            <a:avLst/>
          </a:prstGeom>
          <a:noFill/>
          <a:ln>
            <a:noFill/>
          </a:ln>
        </p:spPr>
        <p:txBody>
          <a:bodyPr spcFirstLastPara="1" wrap="square" lIns="0" tIns="0" rIns="0" bIns="0" anchor="ctr" anchorCtr="0">
            <a:spAutoFit/>
          </a:bodyPr>
          <a:lstStyle>
            <a:lvl1pPr marL="0" lvl="0" indent="0" algn="r" rtl="0">
              <a:lnSpc>
                <a:spcPct val="100000"/>
              </a:lnSpc>
              <a:spcBef>
                <a:spcPts val="0"/>
              </a:spcBef>
              <a:spcAft>
                <a:spcPts val="0"/>
              </a:spcAft>
              <a:buClr>
                <a:srgbClr val="A6A6A6"/>
              </a:buClr>
              <a:buSzPts val="900"/>
              <a:buFont typeface="Arial"/>
              <a:buNone/>
              <a:defRPr sz="1200">
                <a:solidFill>
                  <a:srgbClr val="A6A6A6"/>
                </a:solidFill>
              </a:defRPr>
            </a:lvl1pPr>
            <a:lvl2pPr marL="0" lvl="1" indent="0" algn="r" rtl="0">
              <a:lnSpc>
                <a:spcPct val="100000"/>
              </a:lnSpc>
              <a:spcBef>
                <a:spcPts val="0"/>
              </a:spcBef>
              <a:spcAft>
                <a:spcPts val="0"/>
              </a:spcAft>
              <a:buClr>
                <a:srgbClr val="A6A6A6"/>
              </a:buClr>
              <a:buSzPts val="900"/>
              <a:buFont typeface="Arial"/>
              <a:buNone/>
              <a:defRPr sz="1200">
                <a:solidFill>
                  <a:srgbClr val="A6A6A6"/>
                </a:solidFill>
              </a:defRPr>
            </a:lvl2pPr>
            <a:lvl3pPr marL="0" lvl="2" indent="0" algn="r" rtl="0">
              <a:lnSpc>
                <a:spcPct val="100000"/>
              </a:lnSpc>
              <a:spcBef>
                <a:spcPts val="0"/>
              </a:spcBef>
              <a:spcAft>
                <a:spcPts val="0"/>
              </a:spcAft>
              <a:buClr>
                <a:srgbClr val="A6A6A6"/>
              </a:buClr>
              <a:buSzPts val="900"/>
              <a:buFont typeface="Arial"/>
              <a:buNone/>
              <a:defRPr sz="1200">
                <a:solidFill>
                  <a:srgbClr val="A6A6A6"/>
                </a:solidFill>
              </a:defRPr>
            </a:lvl3pPr>
            <a:lvl4pPr marL="0" lvl="3" indent="0" algn="r" rtl="0">
              <a:lnSpc>
                <a:spcPct val="100000"/>
              </a:lnSpc>
              <a:spcBef>
                <a:spcPts val="0"/>
              </a:spcBef>
              <a:spcAft>
                <a:spcPts val="0"/>
              </a:spcAft>
              <a:buClr>
                <a:srgbClr val="A6A6A6"/>
              </a:buClr>
              <a:buSzPts val="900"/>
              <a:buFont typeface="Arial"/>
              <a:buNone/>
              <a:defRPr sz="1200">
                <a:solidFill>
                  <a:srgbClr val="A6A6A6"/>
                </a:solidFill>
              </a:defRPr>
            </a:lvl4pPr>
            <a:lvl5pPr marL="0" lvl="4" indent="0" algn="r" rtl="0">
              <a:lnSpc>
                <a:spcPct val="100000"/>
              </a:lnSpc>
              <a:spcBef>
                <a:spcPts val="0"/>
              </a:spcBef>
              <a:spcAft>
                <a:spcPts val="0"/>
              </a:spcAft>
              <a:buClr>
                <a:srgbClr val="A6A6A6"/>
              </a:buClr>
              <a:buSzPts val="900"/>
              <a:buFont typeface="Arial"/>
              <a:buNone/>
              <a:defRPr sz="1200">
                <a:solidFill>
                  <a:srgbClr val="A6A6A6"/>
                </a:solidFill>
              </a:defRPr>
            </a:lvl5pPr>
            <a:lvl6pPr marL="0" lvl="5" indent="0" algn="r" rtl="0">
              <a:lnSpc>
                <a:spcPct val="100000"/>
              </a:lnSpc>
              <a:spcBef>
                <a:spcPts val="0"/>
              </a:spcBef>
              <a:spcAft>
                <a:spcPts val="0"/>
              </a:spcAft>
              <a:buClr>
                <a:srgbClr val="A6A6A6"/>
              </a:buClr>
              <a:buSzPts val="900"/>
              <a:buFont typeface="Arial"/>
              <a:buNone/>
              <a:defRPr sz="1200">
                <a:solidFill>
                  <a:srgbClr val="A6A6A6"/>
                </a:solidFill>
              </a:defRPr>
            </a:lvl6pPr>
            <a:lvl7pPr marL="0" lvl="6" indent="0" algn="r" rtl="0">
              <a:lnSpc>
                <a:spcPct val="100000"/>
              </a:lnSpc>
              <a:spcBef>
                <a:spcPts val="0"/>
              </a:spcBef>
              <a:spcAft>
                <a:spcPts val="0"/>
              </a:spcAft>
              <a:buClr>
                <a:srgbClr val="A6A6A6"/>
              </a:buClr>
              <a:buSzPts val="900"/>
              <a:buFont typeface="Arial"/>
              <a:buNone/>
              <a:defRPr sz="1200">
                <a:solidFill>
                  <a:srgbClr val="A6A6A6"/>
                </a:solidFill>
              </a:defRPr>
            </a:lvl7pPr>
            <a:lvl8pPr marL="0" lvl="7" indent="0" algn="r" rtl="0">
              <a:lnSpc>
                <a:spcPct val="100000"/>
              </a:lnSpc>
              <a:spcBef>
                <a:spcPts val="0"/>
              </a:spcBef>
              <a:spcAft>
                <a:spcPts val="0"/>
              </a:spcAft>
              <a:buClr>
                <a:srgbClr val="A6A6A6"/>
              </a:buClr>
              <a:buSzPts val="900"/>
              <a:buFont typeface="Arial"/>
              <a:buNone/>
              <a:defRPr sz="1200">
                <a:solidFill>
                  <a:srgbClr val="A6A6A6"/>
                </a:solidFill>
              </a:defRPr>
            </a:lvl8pPr>
            <a:lvl9pPr marL="0" lvl="8" indent="0" algn="r" rtl="0">
              <a:lnSpc>
                <a:spcPct val="100000"/>
              </a:lnSpc>
              <a:spcBef>
                <a:spcPts val="0"/>
              </a:spcBef>
              <a:spcAft>
                <a:spcPts val="0"/>
              </a:spcAft>
              <a:buClr>
                <a:srgbClr val="A6A6A6"/>
              </a:buClr>
              <a:buSzPts val="9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grpSp>
        <p:nvGrpSpPr>
          <p:cNvPr id="82" name="Google Shape;82;p14"/>
          <p:cNvGrpSpPr/>
          <p:nvPr/>
        </p:nvGrpSpPr>
        <p:grpSpPr>
          <a:xfrm>
            <a:off x="2982511" y="-1228776"/>
            <a:ext cx="6227100" cy="490523"/>
            <a:chOff x="0" y="-120"/>
            <a:chExt cx="6227100" cy="490522"/>
          </a:xfrm>
        </p:grpSpPr>
        <p:sp>
          <p:nvSpPr>
            <p:cNvPr id="83" name="Google Shape;83;p14"/>
            <p:cNvSpPr/>
            <p:nvPr/>
          </p:nvSpPr>
          <p:spPr>
            <a:xfrm rot="-5400000">
              <a:off x="3007799" y="-2728898"/>
              <a:ext cx="211500" cy="6227100"/>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84" name="Google Shape;84;p14"/>
            <p:cNvGrpSpPr/>
            <p:nvPr/>
          </p:nvGrpSpPr>
          <p:grpSpPr>
            <a:xfrm>
              <a:off x="-1" y="-120"/>
              <a:ext cx="6227011" cy="211502"/>
              <a:chOff x="0" y="-120"/>
              <a:chExt cx="6227011" cy="211502"/>
            </a:xfrm>
          </p:grpSpPr>
          <p:sp>
            <p:nvSpPr>
              <p:cNvPr id="85" name="Google Shape;85;p14"/>
              <p:cNvSpPr/>
              <p:nvPr/>
            </p:nvSpPr>
            <p:spPr>
              <a:xfrm rot="-5400000">
                <a:off x="168150" y="-168268"/>
                <a:ext cx="211500" cy="547800"/>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 name="Google Shape;86;p14"/>
              <p:cNvSpPr/>
              <p:nvPr/>
            </p:nvSpPr>
            <p:spPr>
              <a:xfrm rot="-5400000">
                <a:off x="799173" y="-168268"/>
                <a:ext cx="211500" cy="547800"/>
              </a:xfrm>
              <a:prstGeom prst="rect">
                <a:avLst/>
              </a:prstGeom>
              <a:solidFill>
                <a:srgbClr val="0066A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 name="Google Shape;87;p14"/>
              <p:cNvSpPr/>
              <p:nvPr/>
            </p:nvSpPr>
            <p:spPr>
              <a:xfrm rot="-5400000">
                <a:off x="1430197" y="-168268"/>
                <a:ext cx="211500" cy="547800"/>
              </a:xfrm>
              <a:prstGeom prst="rect">
                <a:avLst/>
              </a:prstGeom>
              <a:solidFill>
                <a:srgbClr val="00B7D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 name="Google Shape;88;p14"/>
              <p:cNvSpPr/>
              <p:nvPr/>
            </p:nvSpPr>
            <p:spPr>
              <a:xfrm rot="-5400000">
                <a:off x="2061221" y="-168268"/>
                <a:ext cx="211500" cy="547800"/>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 name="Google Shape;89;p14"/>
              <p:cNvSpPr/>
              <p:nvPr/>
            </p:nvSpPr>
            <p:spPr>
              <a:xfrm rot="-5400000">
                <a:off x="2692244" y="-168268"/>
                <a:ext cx="211500" cy="547800"/>
              </a:xfrm>
              <a:prstGeom prst="rect">
                <a:avLst/>
              </a:prstGeom>
              <a:solidFill>
                <a:srgbClr val="61A4B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 name="Google Shape;90;p14"/>
              <p:cNvSpPr/>
              <p:nvPr/>
            </p:nvSpPr>
            <p:spPr>
              <a:xfrm rot="-5400000">
                <a:off x="3323268" y="-168269"/>
                <a:ext cx="211500" cy="547800"/>
              </a:xfrm>
              <a:prstGeom prst="rect">
                <a:avLst/>
              </a:prstGeom>
              <a:solidFill>
                <a:srgbClr val="82D7C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 name="Google Shape;91;p14"/>
              <p:cNvSpPr/>
              <p:nvPr/>
            </p:nvSpPr>
            <p:spPr>
              <a:xfrm rot="-5400000">
                <a:off x="3954292" y="-168268"/>
                <a:ext cx="211500" cy="547800"/>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 name="Google Shape;92;p14"/>
              <p:cNvSpPr/>
              <p:nvPr/>
            </p:nvSpPr>
            <p:spPr>
              <a:xfrm rot="-5400000">
                <a:off x="4585315" y="-168270"/>
                <a:ext cx="211500" cy="547800"/>
              </a:xfrm>
              <a:prstGeom prst="rect">
                <a:avLst/>
              </a:prstGeom>
              <a:solidFill>
                <a:srgbClr val="99D28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 name="Google Shape;93;p14"/>
              <p:cNvSpPr/>
              <p:nvPr/>
            </p:nvSpPr>
            <p:spPr>
              <a:xfrm rot="-5400000">
                <a:off x="5216338" y="-168270"/>
                <a:ext cx="211500" cy="547800"/>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 name="Google Shape;94;p14"/>
              <p:cNvSpPr/>
              <p:nvPr/>
            </p:nvSpPr>
            <p:spPr>
              <a:xfrm rot="-5400000">
                <a:off x="5847361" y="-168270"/>
                <a:ext cx="211500" cy="5478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grpSp>
      </p:grpSp>
      <p:grpSp>
        <p:nvGrpSpPr>
          <p:cNvPr id="95" name="Google Shape;95;p14"/>
          <p:cNvGrpSpPr/>
          <p:nvPr/>
        </p:nvGrpSpPr>
        <p:grpSpPr>
          <a:xfrm>
            <a:off x="698502" y="5884314"/>
            <a:ext cx="1454900" cy="577193"/>
            <a:chOff x="0" y="-1"/>
            <a:chExt cx="1454900" cy="577193"/>
          </a:xfrm>
        </p:grpSpPr>
        <p:sp>
          <p:nvSpPr>
            <p:cNvPr id="96" name="Google Shape;96;p14"/>
            <p:cNvSpPr/>
            <p:nvPr/>
          </p:nvSpPr>
          <p:spPr>
            <a:xfrm>
              <a:off x="289214" y="284162"/>
              <a:ext cx="268380"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 name="Google Shape;97;p14"/>
            <p:cNvSpPr/>
            <p:nvPr/>
          </p:nvSpPr>
          <p:spPr>
            <a:xfrm>
              <a:off x="0" y="284162"/>
              <a:ext cx="251964" cy="28479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 name="Google Shape;98;p14"/>
            <p:cNvSpPr/>
            <p:nvPr/>
          </p:nvSpPr>
          <p:spPr>
            <a:xfrm>
              <a:off x="76645" y="-1"/>
              <a:ext cx="266480" cy="267138"/>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 name="Google Shape;99;p14"/>
            <p:cNvSpPr/>
            <p:nvPr/>
          </p:nvSpPr>
          <p:spPr>
            <a:xfrm>
              <a:off x="901742" y="364991"/>
              <a:ext cx="176202" cy="212166"/>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 name="Google Shape;100;p14"/>
            <p:cNvSpPr/>
            <p:nvPr/>
          </p:nvSpPr>
          <p:spPr>
            <a:xfrm>
              <a:off x="1124020" y="284162"/>
              <a:ext cx="33600" cy="284700"/>
            </a:xfrm>
            <a:prstGeom prst="rect">
              <a:avLst/>
            </a:pr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 name="Google Shape;101;p14"/>
            <p:cNvSpPr/>
            <p:nvPr/>
          </p:nvSpPr>
          <p:spPr>
            <a:xfrm>
              <a:off x="1199165" y="280373"/>
              <a:ext cx="126306" cy="288576"/>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 name="Google Shape;102;p14"/>
            <p:cNvSpPr/>
            <p:nvPr/>
          </p:nvSpPr>
          <p:spPr>
            <a:xfrm>
              <a:off x="1341878" y="318262"/>
              <a:ext cx="113022" cy="258930"/>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 name="Google Shape;103;p14"/>
            <p:cNvSpPr/>
            <p:nvPr/>
          </p:nvSpPr>
          <p:spPr>
            <a:xfrm>
              <a:off x="637155" y="284162"/>
              <a:ext cx="226692" cy="28479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04" name="Google Shape;104;p14"/>
          <p:cNvSpPr/>
          <p:nvPr/>
        </p:nvSpPr>
        <p:spPr>
          <a:xfrm>
            <a:off x="161519" y="119267"/>
            <a:ext cx="11868800" cy="64084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 name="Google Shape;105;p14"/>
          <p:cNvSpPr txBox="1"/>
          <p:nvPr/>
        </p:nvSpPr>
        <p:spPr>
          <a:xfrm>
            <a:off x="34969" y="-662297"/>
            <a:ext cx="12100400" cy="4616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1800"/>
              <a:buFont typeface="Roboto Slab"/>
              <a:buNone/>
            </a:pPr>
            <a:r>
              <a:rPr lang="nl" sz="2400" b="0" i="0" u="none" strike="noStrike" cap="none">
                <a:solidFill>
                  <a:schemeClr val="accent2"/>
                </a:solidFill>
                <a:latin typeface="Roboto Slab"/>
                <a:ea typeface="Roboto Slab"/>
                <a:cs typeface="Roboto Slab"/>
                <a:sym typeface="Roboto Slab"/>
              </a:rPr>
              <a:t>Logo (Animatie)</a:t>
            </a:r>
            <a:endParaRPr sz="1467"/>
          </a:p>
        </p:txBody>
      </p:sp>
      <p:sp>
        <p:nvSpPr>
          <p:cNvPr id="106" name="Google Shape;106;p14"/>
          <p:cNvSpPr/>
          <p:nvPr/>
        </p:nvSpPr>
        <p:spPr>
          <a:xfrm>
            <a:off x="4543471" y="3282713"/>
            <a:ext cx="950760" cy="1037952"/>
          </a:xfrm>
          <a:custGeom>
            <a:avLst/>
            <a:gdLst/>
            <a:ahLst/>
            <a:cxnLst/>
            <a:rect l="l" t="t"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 name="Google Shape;107;p14"/>
          <p:cNvSpPr/>
          <p:nvPr/>
        </p:nvSpPr>
        <p:spPr>
          <a:xfrm>
            <a:off x="3518892" y="3282713"/>
            <a:ext cx="892584" cy="1008936"/>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 name="Google Shape;108;p14"/>
          <p:cNvSpPr/>
          <p:nvPr/>
        </p:nvSpPr>
        <p:spPr>
          <a:xfrm>
            <a:off x="3790419" y="2276031"/>
            <a:ext cx="943991" cy="946296"/>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 name="Google Shape;109;p14"/>
          <p:cNvSpPr/>
          <p:nvPr/>
        </p:nvSpPr>
        <p:spPr>
          <a:xfrm>
            <a:off x="6713432" y="3569060"/>
            <a:ext cx="624096" cy="751680"/>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 name="Google Shape;110;p14"/>
          <p:cNvSpPr/>
          <p:nvPr/>
        </p:nvSpPr>
        <p:spPr>
          <a:xfrm>
            <a:off x="7500883" y="3282713"/>
            <a:ext cx="118400" cy="1008800"/>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 name="Google Shape;111;p14"/>
          <p:cNvSpPr/>
          <p:nvPr/>
        </p:nvSpPr>
        <p:spPr>
          <a:xfrm>
            <a:off x="7767095" y="3269291"/>
            <a:ext cx="447408" cy="1022328"/>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 name="Google Shape;112;p14"/>
          <p:cNvSpPr/>
          <p:nvPr/>
        </p:nvSpPr>
        <p:spPr>
          <a:xfrm>
            <a:off x="8272673" y="3403515"/>
            <a:ext cx="400392" cy="917208"/>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 name="Google Shape;113;p14"/>
          <p:cNvSpPr/>
          <p:nvPr/>
        </p:nvSpPr>
        <p:spPr>
          <a:xfrm>
            <a:off x="5776099" y="3282713"/>
            <a:ext cx="803088" cy="1008936"/>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 name="Google Shape;114;p14"/>
          <p:cNvSpPr txBox="1">
            <a:spLocks noGrp="1"/>
          </p:cNvSpPr>
          <p:nvPr>
            <p:ph type="title"/>
          </p:nvPr>
        </p:nvSpPr>
        <p:spPr>
          <a:xfrm>
            <a:off x="609600" y="274637"/>
            <a:ext cx="10972800" cy="13256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24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90000"/>
              </a:lnSpc>
              <a:spcBef>
                <a:spcPts val="0"/>
              </a:spcBef>
              <a:spcAft>
                <a:spcPts val="0"/>
              </a:spcAft>
              <a:buClr>
                <a:schemeClr val="accent1"/>
              </a:buClr>
              <a:buSzPts val="2400"/>
              <a:buFont typeface="Roboto Slab"/>
              <a:buNone/>
              <a:defRPr sz="2400" b="0" i="0" u="none" strike="noStrike" cap="none">
                <a:solidFill>
                  <a:schemeClr val="accent1"/>
                </a:solidFill>
                <a:latin typeface="Roboto Slab"/>
                <a:ea typeface="Roboto Slab"/>
                <a:cs typeface="Roboto Slab"/>
                <a:sym typeface="Roboto Slab"/>
              </a:defRPr>
            </a:lvl2pPr>
            <a:lvl3pPr marR="0" lvl="2" algn="l" rtl="0">
              <a:lnSpc>
                <a:spcPct val="90000"/>
              </a:lnSpc>
              <a:spcBef>
                <a:spcPts val="0"/>
              </a:spcBef>
              <a:spcAft>
                <a:spcPts val="0"/>
              </a:spcAft>
              <a:buClr>
                <a:schemeClr val="accent1"/>
              </a:buClr>
              <a:buSzPts val="2400"/>
              <a:buFont typeface="Roboto Slab"/>
              <a:buNone/>
              <a:defRPr sz="2400" b="0" i="0" u="none" strike="noStrike" cap="none">
                <a:solidFill>
                  <a:schemeClr val="accent1"/>
                </a:solidFill>
                <a:latin typeface="Roboto Slab"/>
                <a:ea typeface="Roboto Slab"/>
                <a:cs typeface="Roboto Slab"/>
                <a:sym typeface="Roboto Slab"/>
              </a:defRPr>
            </a:lvl3pPr>
            <a:lvl4pPr marR="0" lvl="3" algn="l" rtl="0">
              <a:lnSpc>
                <a:spcPct val="90000"/>
              </a:lnSpc>
              <a:spcBef>
                <a:spcPts val="0"/>
              </a:spcBef>
              <a:spcAft>
                <a:spcPts val="0"/>
              </a:spcAft>
              <a:buClr>
                <a:schemeClr val="accent1"/>
              </a:buClr>
              <a:buSzPts val="2400"/>
              <a:buFont typeface="Roboto Slab"/>
              <a:buNone/>
              <a:defRPr sz="2400" b="0" i="0" u="none" strike="noStrike" cap="none">
                <a:solidFill>
                  <a:schemeClr val="accent1"/>
                </a:solidFill>
                <a:latin typeface="Roboto Slab"/>
                <a:ea typeface="Roboto Slab"/>
                <a:cs typeface="Roboto Slab"/>
                <a:sym typeface="Roboto Slab"/>
              </a:defRPr>
            </a:lvl4pPr>
            <a:lvl5pPr marR="0" lvl="4" algn="l" rtl="0">
              <a:lnSpc>
                <a:spcPct val="90000"/>
              </a:lnSpc>
              <a:spcBef>
                <a:spcPts val="0"/>
              </a:spcBef>
              <a:spcAft>
                <a:spcPts val="0"/>
              </a:spcAft>
              <a:buClr>
                <a:schemeClr val="accent1"/>
              </a:buClr>
              <a:buSzPts val="2400"/>
              <a:buFont typeface="Roboto Slab"/>
              <a:buNone/>
              <a:defRPr sz="2400" b="0" i="0" u="none" strike="noStrike" cap="none">
                <a:solidFill>
                  <a:schemeClr val="accent1"/>
                </a:solidFill>
                <a:latin typeface="Roboto Slab"/>
                <a:ea typeface="Roboto Slab"/>
                <a:cs typeface="Roboto Slab"/>
                <a:sym typeface="Roboto Slab"/>
              </a:defRPr>
            </a:lvl5pPr>
            <a:lvl6pPr marR="0" lvl="5" algn="l" rtl="0">
              <a:lnSpc>
                <a:spcPct val="90000"/>
              </a:lnSpc>
              <a:spcBef>
                <a:spcPts val="0"/>
              </a:spcBef>
              <a:spcAft>
                <a:spcPts val="0"/>
              </a:spcAft>
              <a:buClr>
                <a:schemeClr val="accent1"/>
              </a:buClr>
              <a:buSzPts val="2400"/>
              <a:buFont typeface="Roboto Slab"/>
              <a:buNone/>
              <a:defRPr sz="2400" b="0" i="0" u="none" strike="noStrike" cap="none">
                <a:solidFill>
                  <a:schemeClr val="accent1"/>
                </a:solidFill>
                <a:latin typeface="Roboto Slab"/>
                <a:ea typeface="Roboto Slab"/>
                <a:cs typeface="Roboto Slab"/>
                <a:sym typeface="Roboto Slab"/>
              </a:defRPr>
            </a:lvl6pPr>
            <a:lvl7pPr marR="0" lvl="6" algn="l" rtl="0">
              <a:lnSpc>
                <a:spcPct val="90000"/>
              </a:lnSpc>
              <a:spcBef>
                <a:spcPts val="0"/>
              </a:spcBef>
              <a:spcAft>
                <a:spcPts val="0"/>
              </a:spcAft>
              <a:buClr>
                <a:schemeClr val="accent1"/>
              </a:buClr>
              <a:buSzPts val="2400"/>
              <a:buFont typeface="Roboto Slab"/>
              <a:buNone/>
              <a:defRPr sz="2400" b="0" i="0" u="none" strike="noStrike" cap="none">
                <a:solidFill>
                  <a:schemeClr val="accent1"/>
                </a:solidFill>
                <a:latin typeface="Roboto Slab"/>
                <a:ea typeface="Roboto Slab"/>
                <a:cs typeface="Roboto Slab"/>
                <a:sym typeface="Roboto Slab"/>
              </a:defRPr>
            </a:lvl7pPr>
            <a:lvl8pPr marR="0" lvl="7" algn="l" rtl="0">
              <a:lnSpc>
                <a:spcPct val="90000"/>
              </a:lnSpc>
              <a:spcBef>
                <a:spcPts val="0"/>
              </a:spcBef>
              <a:spcAft>
                <a:spcPts val="0"/>
              </a:spcAft>
              <a:buClr>
                <a:schemeClr val="accent1"/>
              </a:buClr>
              <a:buSzPts val="2400"/>
              <a:buFont typeface="Roboto Slab"/>
              <a:buNone/>
              <a:defRPr sz="2400" b="0" i="0" u="none" strike="noStrike" cap="none">
                <a:solidFill>
                  <a:schemeClr val="accent1"/>
                </a:solidFill>
                <a:latin typeface="Roboto Slab"/>
                <a:ea typeface="Roboto Slab"/>
                <a:cs typeface="Roboto Slab"/>
                <a:sym typeface="Roboto Slab"/>
              </a:defRPr>
            </a:lvl8pPr>
            <a:lvl9pPr marR="0" lvl="8" algn="l" rtl="0">
              <a:lnSpc>
                <a:spcPct val="90000"/>
              </a:lnSpc>
              <a:spcBef>
                <a:spcPts val="0"/>
              </a:spcBef>
              <a:spcAft>
                <a:spcPts val="0"/>
              </a:spcAft>
              <a:buClr>
                <a:schemeClr val="accent1"/>
              </a:buClr>
              <a:buSzPts val="2400"/>
              <a:buFont typeface="Roboto Slab"/>
              <a:buNone/>
              <a:defRPr sz="2400" b="0" i="0" u="none" strike="noStrike" cap="none">
                <a:solidFill>
                  <a:schemeClr val="accent1"/>
                </a:solidFill>
                <a:latin typeface="Roboto Slab"/>
                <a:ea typeface="Roboto Slab"/>
                <a:cs typeface="Roboto Slab"/>
                <a:sym typeface="Roboto Slab"/>
              </a:defRPr>
            </a:lvl9pPr>
          </a:lstStyle>
          <a:p>
            <a:endParaRPr/>
          </a:p>
        </p:txBody>
      </p:sp>
      <p:sp>
        <p:nvSpPr>
          <p:cNvPr id="115" name="Google Shape;115;p14"/>
          <p:cNvSpPr txBox="1">
            <a:spLocks noGrp="1"/>
          </p:cNvSpPr>
          <p:nvPr>
            <p:ph type="body" idx="1"/>
          </p:nvPr>
        </p:nvSpPr>
        <p:spPr>
          <a:xfrm>
            <a:off x="609600" y="1600200"/>
            <a:ext cx="10972800" cy="5257600"/>
          </a:xfrm>
          <a:prstGeom prst="rect">
            <a:avLst/>
          </a:prstGeom>
          <a:noFill/>
          <a:ln>
            <a:noFill/>
          </a:ln>
        </p:spPr>
        <p:txBody>
          <a:bodyPr spcFirstLastPara="1" wrap="square" lIns="0" tIns="0" rIns="0" bIns="0" anchor="t" anchorCtr="0">
            <a:noAutofit/>
          </a:bodyPr>
          <a:lstStyle>
            <a:lvl1pPr marL="457200" marR="0" lvl="0" indent="-304800" algn="l" rtl="0">
              <a:lnSpc>
                <a:spcPct val="90000"/>
              </a:lnSpc>
              <a:spcBef>
                <a:spcPts val="900"/>
              </a:spcBef>
              <a:spcAft>
                <a:spcPts val="0"/>
              </a:spcAft>
              <a:buClr>
                <a:schemeClr val="accent1"/>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90000"/>
              </a:lnSpc>
              <a:spcBef>
                <a:spcPts val="900"/>
              </a:spcBef>
              <a:spcAft>
                <a:spcPts val="0"/>
              </a:spcAft>
              <a:buClr>
                <a:schemeClr val="accent1"/>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228600" algn="l" rtl="0">
              <a:lnSpc>
                <a:spcPct val="90000"/>
              </a:lnSpc>
              <a:spcBef>
                <a:spcPts val="900"/>
              </a:spcBef>
              <a:spcAft>
                <a:spcPts val="0"/>
              </a:spcAft>
              <a:buClr>
                <a:schemeClr val="accent1"/>
              </a:buClr>
              <a:buSzPts val="1200"/>
              <a:buFont typeface="Noto Sans Symbols"/>
              <a:buNone/>
              <a:defRPr sz="1200" b="0" i="0" u="none" strike="noStrike" cap="none">
                <a:solidFill>
                  <a:srgbClr val="000000"/>
                </a:solidFill>
                <a:latin typeface="Arial"/>
                <a:ea typeface="Arial"/>
                <a:cs typeface="Arial"/>
                <a:sym typeface="Arial"/>
              </a:defRPr>
            </a:lvl3pPr>
            <a:lvl4pPr marL="1828800" marR="0" lvl="3" indent="-228600" algn="l" rtl="0">
              <a:lnSpc>
                <a:spcPct val="90000"/>
              </a:lnSpc>
              <a:spcBef>
                <a:spcPts val="900"/>
              </a:spcBef>
              <a:spcAft>
                <a:spcPts val="0"/>
              </a:spcAft>
              <a:buClr>
                <a:schemeClr val="accent1"/>
              </a:buClr>
              <a:buSzPts val="1200"/>
              <a:buFont typeface="Noto Sans Symbols"/>
              <a:buNone/>
              <a:defRPr sz="1200" b="0" i="0" u="none" strike="noStrike" cap="none">
                <a:solidFill>
                  <a:srgbClr val="000000"/>
                </a:solidFill>
                <a:latin typeface="Arial"/>
                <a:ea typeface="Arial"/>
                <a:cs typeface="Arial"/>
                <a:sym typeface="Arial"/>
              </a:defRPr>
            </a:lvl4pPr>
            <a:lvl5pPr marL="2286000" marR="0" lvl="4" indent="-304800" algn="l" rtl="0">
              <a:lnSpc>
                <a:spcPct val="90000"/>
              </a:lnSpc>
              <a:spcBef>
                <a:spcPts val="900"/>
              </a:spcBef>
              <a:spcAft>
                <a:spcPts val="0"/>
              </a:spcAft>
              <a:buClr>
                <a:schemeClr val="accent1"/>
              </a:buClr>
              <a:buSzPts val="1200"/>
              <a:buFont typeface="Noto Sans Symbols"/>
              <a:buAutoNum type="arabicPeriod"/>
              <a:defRPr sz="1200" b="0" i="0" u="none" strike="noStrike" cap="none">
                <a:solidFill>
                  <a:srgbClr val="000000"/>
                </a:solidFill>
                <a:latin typeface="Arial"/>
                <a:ea typeface="Arial"/>
                <a:cs typeface="Arial"/>
                <a:sym typeface="Arial"/>
              </a:defRPr>
            </a:lvl5pPr>
            <a:lvl6pPr marL="2743200" marR="0" lvl="5" indent="-304800" algn="l" rtl="0">
              <a:lnSpc>
                <a:spcPct val="90000"/>
              </a:lnSpc>
              <a:spcBef>
                <a:spcPts val="900"/>
              </a:spcBef>
              <a:spcAft>
                <a:spcPts val="0"/>
              </a:spcAft>
              <a:buClr>
                <a:schemeClr val="accent1"/>
              </a:buClr>
              <a:buSzPts val="1200"/>
              <a:buFont typeface="Noto Sans Symbols"/>
              <a:buAutoNum type="alphaLcPeriod"/>
              <a:defRPr sz="1200" b="0" i="0" u="none" strike="noStrike" cap="none">
                <a:solidFill>
                  <a:srgbClr val="000000"/>
                </a:solidFill>
                <a:latin typeface="Arial"/>
                <a:ea typeface="Arial"/>
                <a:cs typeface="Arial"/>
                <a:sym typeface="Arial"/>
              </a:defRPr>
            </a:lvl6pPr>
            <a:lvl7pPr marL="3200400" marR="0" lvl="6" indent="-304800" algn="l" rtl="0">
              <a:lnSpc>
                <a:spcPct val="90000"/>
              </a:lnSpc>
              <a:spcBef>
                <a:spcPts val="900"/>
              </a:spcBef>
              <a:spcAft>
                <a:spcPts val="0"/>
              </a:spcAft>
              <a:buClr>
                <a:schemeClr val="accent1"/>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228600" algn="l" rtl="0">
              <a:lnSpc>
                <a:spcPct val="90000"/>
              </a:lnSpc>
              <a:spcBef>
                <a:spcPts val="900"/>
              </a:spcBef>
              <a:spcAft>
                <a:spcPts val="0"/>
              </a:spcAft>
              <a:buClr>
                <a:schemeClr val="accent1"/>
              </a:buClr>
              <a:buSzPts val="1200"/>
              <a:buFont typeface="Noto Sans Symbols"/>
              <a:buNone/>
              <a:defRPr sz="1200" b="0" i="0" u="none" strike="noStrike" cap="none">
                <a:solidFill>
                  <a:srgbClr val="000000"/>
                </a:solidFill>
                <a:latin typeface="Arial"/>
                <a:ea typeface="Arial"/>
                <a:cs typeface="Arial"/>
                <a:sym typeface="Arial"/>
              </a:defRPr>
            </a:lvl8pPr>
            <a:lvl9pPr marL="4114800" marR="0" lvl="8" indent="-228600" algn="l" rtl="0">
              <a:lnSpc>
                <a:spcPct val="90000"/>
              </a:lnSpc>
              <a:spcBef>
                <a:spcPts val="900"/>
              </a:spcBef>
              <a:spcAft>
                <a:spcPts val="0"/>
              </a:spcAft>
              <a:buClr>
                <a:schemeClr val="accent1"/>
              </a:buClr>
              <a:buSzPts val="1200"/>
              <a:buFont typeface="Noto Sans Symbols"/>
              <a:buNone/>
              <a:defRPr sz="1200" b="0" i="0" u="none" strike="noStrike" cap="none">
                <a:solidFill>
                  <a:srgbClr val="000000"/>
                </a:solidFill>
                <a:latin typeface="Arial"/>
                <a:ea typeface="Arial"/>
                <a:cs typeface="Arial"/>
                <a:sym typeface="Arial"/>
              </a:defRPr>
            </a:lvl9pPr>
          </a:lstStyle>
          <a:p>
            <a:endParaRPr/>
          </a:p>
        </p:txBody>
      </p:sp>
      <p:sp>
        <p:nvSpPr>
          <p:cNvPr id="116" name="Google Shape;116;p14"/>
          <p:cNvSpPr txBox="1">
            <a:spLocks noGrp="1"/>
          </p:cNvSpPr>
          <p:nvPr>
            <p:ph type="sldNum" idx="12"/>
          </p:nvPr>
        </p:nvSpPr>
        <p:spPr>
          <a:xfrm>
            <a:off x="5892800" y="6172267"/>
            <a:ext cx="2844800" cy="184666"/>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A6A6A6"/>
              </a:buClr>
              <a:buSzPts val="900"/>
              <a:buFont typeface="Arial"/>
              <a:buNone/>
              <a:defRPr sz="1200" b="0" i="0" u="none" strike="noStrike" cap="none">
                <a:solidFill>
                  <a:srgbClr val="A6A6A6"/>
                </a:solidFill>
                <a:latin typeface="Arial"/>
                <a:ea typeface="Arial"/>
                <a:cs typeface="Arial"/>
                <a:sym typeface="Arial"/>
              </a:defRPr>
            </a:lvl1pPr>
            <a:lvl2pPr marL="0" marR="0" lvl="1" indent="0" algn="r" rtl="0">
              <a:lnSpc>
                <a:spcPct val="100000"/>
              </a:lnSpc>
              <a:spcBef>
                <a:spcPts val="0"/>
              </a:spcBef>
              <a:spcAft>
                <a:spcPts val="0"/>
              </a:spcAft>
              <a:buClr>
                <a:srgbClr val="A6A6A6"/>
              </a:buClr>
              <a:buSzPts val="900"/>
              <a:buFont typeface="Arial"/>
              <a:buNone/>
              <a:defRPr sz="1200" b="0" i="0" u="none" strike="noStrike" cap="none">
                <a:solidFill>
                  <a:srgbClr val="A6A6A6"/>
                </a:solidFill>
                <a:latin typeface="Arial"/>
                <a:ea typeface="Arial"/>
                <a:cs typeface="Arial"/>
                <a:sym typeface="Arial"/>
              </a:defRPr>
            </a:lvl2pPr>
            <a:lvl3pPr marL="0" marR="0" lvl="2" indent="0" algn="r" rtl="0">
              <a:lnSpc>
                <a:spcPct val="100000"/>
              </a:lnSpc>
              <a:spcBef>
                <a:spcPts val="0"/>
              </a:spcBef>
              <a:spcAft>
                <a:spcPts val="0"/>
              </a:spcAft>
              <a:buClr>
                <a:srgbClr val="A6A6A6"/>
              </a:buClr>
              <a:buSzPts val="900"/>
              <a:buFont typeface="Arial"/>
              <a:buNone/>
              <a:defRPr sz="1200" b="0" i="0" u="none" strike="noStrike" cap="none">
                <a:solidFill>
                  <a:srgbClr val="A6A6A6"/>
                </a:solidFill>
                <a:latin typeface="Arial"/>
                <a:ea typeface="Arial"/>
                <a:cs typeface="Arial"/>
                <a:sym typeface="Arial"/>
              </a:defRPr>
            </a:lvl3pPr>
            <a:lvl4pPr marL="0" marR="0" lvl="3" indent="0" algn="r" rtl="0">
              <a:lnSpc>
                <a:spcPct val="100000"/>
              </a:lnSpc>
              <a:spcBef>
                <a:spcPts val="0"/>
              </a:spcBef>
              <a:spcAft>
                <a:spcPts val="0"/>
              </a:spcAft>
              <a:buClr>
                <a:srgbClr val="A6A6A6"/>
              </a:buClr>
              <a:buSzPts val="900"/>
              <a:buFont typeface="Arial"/>
              <a:buNone/>
              <a:defRPr sz="1200" b="0" i="0" u="none" strike="noStrike" cap="none">
                <a:solidFill>
                  <a:srgbClr val="A6A6A6"/>
                </a:solidFill>
                <a:latin typeface="Arial"/>
                <a:ea typeface="Arial"/>
                <a:cs typeface="Arial"/>
                <a:sym typeface="Arial"/>
              </a:defRPr>
            </a:lvl4pPr>
            <a:lvl5pPr marL="0" marR="0" lvl="4" indent="0" algn="r" rtl="0">
              <a:lnSpc>
                <a:spcPct val="100000"/>
              </a:lnSpc>
              <a:spcBef>
                <a:spcPts val="0"/>
              </a:spcBef>
              <a:spcAft>
                <a:spcPts val="0"/>
              </a:spcAft>
              <a:buClr>
                <a:srgbClr val="A6A6A6"/>
              </a:buClr>
              <a:buSzPts val="900"/>
              <a:buFont typeface="Arial"/>
              <a:buNone/>
              <a:defRPr sz="1200" b="0" i="0" u="none" strike="noStrike" cap="none">
                <a:solidFill>
                  <a:srgbClr val="A6A6A6"/>
                </a:solidFill>
                <a:latin typeface="Arial"/>
                <a:ea typeface="Arial"/>
                <a:cs typeface="Arial"/>
                <a:sym typeface="Arial"/>
              </a:defRPr>
            </a:lvl5pPr>
            <a:lvl6pPr marL="0" marR="0" lvl="5" indent="0" algn="r" rtl="0">
              <a:lnSpc>
                <a:spcPct val="100000"/>
              </a:lnSpc>
              <a:spcBef>
                <a:spcPts val="0"/>
              </a:spcBef>
              <a:spcAft>
                <a:spcPts val="0"/>
              </a:spcAft>
              <a:buClr>
                <a:srgbClr val="A6A6A6"/>
              </a:buClr>
              <a:buSzPts val="900"/>
              <a:buFont typeface="Arial"/>
              <a:buNone/>
              <a:defRPr sz="1200" b="0" i="0" u="none" strike="noStrike" cap="none">
                <a:solidFill>
                  <a:srgbClr val="A6A6A6"/>
                </a:solidFill>
                <a:latin typeface="Arial"/>
                <a:ea typeface="Arial"/>
                <a:cs typeface="Arial"/>
                <a:sym typeface="Arial"/>
              </a:defRPr>
            </a:lvl6pPr>
            <a:lvl7pPr marL="0" marR="0" lvl="6" indent="0" algn="r" rtl="0">
              <a:lnSpc>
                <a:spcPct val="100000"/>
              </a:lnSpc>
              <a:spcBef>
                <a:spcPts val="0"/>
              </a:spcBef>
              <a:spcAft>
                <a:spcPts val="0"/>
              </a:spcAft>
              <a:buClr>
                <a:srgbClr val="A6A6A6"/>
              </a:buClr>
              <a:buSzPts val="900"/>
              <a:buFont typeface="Arial"/>
              <a:buNone/>
              <a:defRPr sz="1200" b="0" i="0" u="none" strike="noStrike" cap="none">
                <a:solidFill>
                  <a:srgbClr val="A6A6A6"/>
                </a:solidFill>
                <a:latin typeface="Arial"/>
                <a:ea typeface="Arial"/>
                <a:cs typeface="Arial"/>
                <a:sym typeface="Arial"/>
              </a:defRPr>
            </a:lvl7pPr>
            <a:lvl8pPr marL="0" marR="0" lvl="7" indent="0" algn="r" rtl="0">
              <a:lnSpc>
                <a:spcPct val="100000"/>
              </a:lnSpc>
              <a:spcBef>
                <a:spcPts val="0"/>
              </a:spcBef>
              <a:spcAft>
                <a:spcPts val="0"/>
              </a:spcAft>
              <a:buClr>
                <a:srgbClr val="A6A6A6"/>
              </a:buClr>
              <a:buSzPts val="900"/>
              <a:buFont typeface="Arial"/>
              <a:buNone/>
              <a:defRPr sz="1200" b="0" i="0" u="none" strike="noStrike" cap="none">
                <a:solidFill>
                  <a:srgbClr val="A6A6A6"/>
                </a:solidFill>
                <a:latin typeface="Arial"/>
                <a:ea typeface="Arial"/>
                <a:cs typeface="Arial"/>
                <a:sym typeface="Arial"/>
              </a:defRPr>
            </a:lvl8pPr>
            <a:lvl9pPr marL="0" marR="0" lvl="8" indent="0" algn="r" rtl="0">
              <a:lnSpc>
                <a:spcPct val="100000"/>
              </a:lnSpc>
              <a:spcBef>
                <a:spcPts val="0"/>
              </a:spcBef>
              <a:spcAft>
                <a:spcPts val="0"/>
              </a:spcAft>
              <a:buClr>
                <a:srgbClr val="A6A6A6"/>
              </a:buClr>
              <a:buSzPts val="9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69" r:id="rId10"/>
    <p:sldLayoutId id="2147483670" r:id="rId11"/>
    <p:sldLayoutId id="2147483671" r:id="rId12"/>
    <p:sldLayoutId id="2147483672" r:id="rId13"/>
    <p:sldLayoutId id="2147483673" r:id="rId14"/>
    <p:sldLayoutId id="214748370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grpSp>
        <p:nvGrpSpPr>
          <p:cNvPr id="6" name="Google Shape;6;p30"/>
          <p:cNvGrpSpPr/>
          <p:nvPr/>
        </p:nvGrpSpPr>
        <p:grpSpPr>
          <a:xfrm>
            <a:off x="2982508" y="-1228654"/>
            <a:ext cx="6226980" cy="490403"/>
            <a:chOff x="-3" y="1"/>
            <a:chExt cx="6226979" cy="490401"/>
          </a:xfrm>
        </p:grpSpPr>
        <p:sp>
          <p:nvSpPr>
            <p:cNvPr id="7" name="Google Shape;7;p30"/>
            <p:cNvSpPr/>
            <p:nvPr/>
          </p:nvSpPr>
          <p:spPr>
            <a:xfrm rot="-5400000">
              <a:off x="3007798" y="-2728777"/>
              <a:ext cx="211380" cy="622697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8" name="Google Shape;8;p30"/>
            <p:cNvGrpSpPr/>
            <p:nvPr/>
          </p:nvGrpSpPr>
          <p:grpSpPr>
            <a:xfrm>
              <a:off x="-3" y="1"/>
              <a:ext cx="6226977" cy="211383"/>
              <a:chOff x="0" y="-1"/>
              <a:chExt cx="6226976" cy="211382"/>
            </a:xfrm>
          </p:grpSpPr>
          <p:sp>
            <p:nvSpPr>
              <p:cNvPr id="9" name="Google Shape;9;p30"/>
              <p:cNvSpPr/>
              <p:nvPr/>
            </p:nvSpPr>
            <p:spPr>
              <a:xfrm rot="-5400000">
                <a:off x="168192" y="-168191"/>
                <a:ext cx="211380" cy="547765"/>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 name="Google Shape;10;p30"/>
              <p:cNvSpPr/>
              <p:nvPr/>
            </p:nvSpPr>
            <p:spPr>
              <a:xfrm rot="-5400000">
                <a:off x="799215" y="-168191"/>
                <a:ext cx="211380" cy="547765"/>
              </a:xfrm>
              <a:prstGeom prst="rect">
                <a:avLst/>
              </a:prstGeom>
              <a:solidFill>
                <a:srgbClr val="0066A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 name="Google Shape;11;p30"/>
              <p:cNvSpPr/>
              <p:nvPr/>
            </p:nvSpPr>
            <p:spPr>
              <a:xfrm rot="-5400000">
                <a:off x="1430239" y="-168191"/>
                <a:ext cx="211380" cy="547765"/>
              </a:xfrm>
              <a:prstGeom prst="rect">
                <a:avLst/>
              </a:prstGeom>
              <a:solidFill>
                <a:srgbClr val="00B7D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 name="Google Shape;12;p30"/>
              <p:cNvSpPr/>
              <p:nvPr/>
            </p:nvSpPr>
            <p:spPr>
              <a:xfrm rot="-5400000">
                <a:off x="2061263" y="-168191"/>
                <a:ext cx="211380" cy="547765"/>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 name="Google Shape;13;p30"/>
              <p:cNvSpPr/>
              <p:nvPr/>
            </p:nvSpPr>
            <p:spPr>
              <a:xfrm rot="-5400000">
                <a:off x="2692286" y="-168191"/>
                <a:ext cx="211380" cy="547765"/>
              </a:xfrm>
              <a:prstGeom prst="rect">
                <a:avLst/>
              </a:prstGeom>
              <a:solidFill>
                <a:srgbClr val="61A4B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 name="Google Shape;14;p30"/>
              <p:cNvSpPr/>
              <p:nvPr/>
            </p:nvSpPr>
            <p:spPr>
              <a:xfrm rot="-5400000">
                <a:off x="3323310" y="-168191"/>
                <a:ext cx="211380" cy="547765"/>
              </a:xfrm>
              <a:prstGeom prst="rect">
                <a:avLst/>
              </a:prstGeom>
              <a:solidFill>
                <a:srgbClr val="82D7C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30"/>
              <p:cNvSpPr/>
              <p:nvPr/>
            </p:nvSpPr>
            <p:spPr>
              <a:xfrm rot="-5400000">
                <a:off x="3954334" y="-168191"/>
                <a:ext cx="211380" cy="547765"/>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30"/>
              <p:cNvSpPr/>
              <p:nvPr/>
            </p:nvSpPr>
            <p:spPr>
              <a:xfrm rot="-5400000">
                <a:off x="4585357" y="-168192"/>
                <a:ext cx="211380" cy="547765"/>
              </a:xfrm>
              <a:prstGeom prst="rect">
                <a:avLst/>
              </a:prstGeom>
              <a:solidFill>
                <a:srgbClr val="99D28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 name="Google Shape;17;p30"/>
              <p:cNvSpPr/>
              <p:nvPr/>
            </p:nvSpPr>
            <p:spPr>
              <a:xfrm rot="-5400000">
                <a:off x="5216380" y="-168192"/>
                <a:ext cx="211380" cy="54776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 name="Google Shape;18;p30"/>
              <p:cNvSpPr/>
              <p:nvPr/>
            </p:nvSpPr>
            <p:spPr>
              <a:xfrm rot="-5400000">
                <a:off x="5847403" y="-168193"/>
                <a:ext cx="211380" cy="547765"/>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9" name="Google Shape;19;p30"/>
          <p:cNvGrpSpPr/>
          <p:nvPr/>
        </p:nvGrpSpPr>
        <p:grpSpPr>
          <a:xfrm>
            <a:off x="698501" y="5884313"/>
            <a:ext cx="1454913" cy="577169"/>
            <a:chOff x="0" y="-1"/>
            <a:chExt cx="1454912" cy="577167"/>
          </a:xfrm>
        </p:grpSpPr>
        <p:sp>
          <p:nvSpPr>
            <p:cNvPr id="20" name="Google Shape;20;p30"/>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 name="Google Shape;21;p30"/>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 name="Google Shape;22;p30"/>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 name="Google Shape;23;p30"/>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 name="Google Shape;24;p30"/>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30"/>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 name="Google Shape;26;p30"/>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 name="Google Shape;27;p30"/>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8" name="Google Shape;28;p30"/>
          <p:cNvSpPr/>
          <p:nvPr/>
        </p:nvSpPr>
        <p:spPr>
          <a:xfrm>
            <a:off x="161518" y="119267"/>
            <a:ext cx="11868965" cy="6408281"/>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 name="Google Shape;29;p30"/>
          <p:cNvSpPr txBox="1"/>
          <p:nvPr/>
        </p:nvSpPr>
        <p:spPr>
          <a:xfrm>
            <a:off x="34969" y="-662297"/>
            <a:ext cx="12100562" cy="497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2"/>
              </a:buClr>
              <a:buSzPts val="2400"/>
              <a:buFont typeface="Roboto Slab"/>
              <a:buNone/>
            </a:pPr>
            <a:r>
              <a:rPr lang="nl-NL" sz="2400" b="0" i="0" u="none" strike="noStrike" cap="none">
                <a:solidFill>
                  <a:schemeClr val="accent2"/>
                </a:solidFill>
                <a:latin typeface="Roboto Slab"/>
                <a:ea typeface="Roboto Slab"/>
                <a:cs typeface="Roboto Slab"/>
                <a:sym typeface="Roboto Slab"/>
              </a:rPr>
              <a:t>Logo (Animatie)</a:t>
            </a:r>
            <a:endParaRPr sz="1400" b="0" i="0" u="none" strike="noStrike" cap="none">
              <a:solidFill>
                <a:srgbClr val="000000"/>
              </a:solidFill>
              <a:latin typeface="Arial"/>
              <a:ea typeface="Arial"/>
              <a:cs typeface="Arial"/>
              <a:sym typeface="Arial"/>
            </a:endParaRPr>
          </a:p>
        </p:txBody>
      </p:sp>
      <p:sp>
        <p:nvSpPr>
          <p:cNvPr id="30" name="Google Shape;30;p30"/>
          <p:cNvSpPr/>
          <p:nvPr/>
        </p:nvSpPr>
        <p:spPr>
          <a:xfrm>
            <a:off x="4543471" y="3282713"/>
            <a:ext cx="950757" cy="1038005"/>
          </a:xfrm>
          <a:custGeom>
            <a:avLst/>
            <a:gdLst/>
            <a:ahLst/>
            <a:cxnLst/>
            <a:rect l="l" t="t"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 name="Google Shape;31;p30"/>
          <p:cNvSpPr/>
          <p:nvPr/>
        </p:nvSpPr>
        <p:spPr>
          <a:xfrm>
            <a:off x="3518892" y="3282713"/>
            <a:ext cx="892593" cy="1008923"/>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 name="Google Shape;32;p30"/>
          <p:cNvSpPr/>
          <p:nvPr/>
        </p:nvSpPr>
        <p:spPr>
          <a:xfrm>
            <a:off x="3790419" y="2276031"/>
            <a:ext cx="943961" cy="946283"/>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 name="Google Shape;33;p30"/>
          <p:cNvSpPr/>
          <p:nvPr/>
        </p:nvSpPr>
        <p:spPr>
          <a:xfrm>
            <a:off x="6713432" y="3569060"/>
            <a:ext cx="624144" cy="751658"/>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 name="Google Shape;34;p30"/>
          <p:cNvSpPr/>
          <p:nvPr/>
        </p:nvSpPr>
        <p:spPr>
          <a:xfrm>
            <a:off x="7500883" y="3282713"/>
            <a:ext cx="118566" cy="1008922"/>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 name="Google Shape;35;p30"/>
          <p:cNvSpPr/>
          <p:nvPr/>
        </p:nvSpPr>
        <p:spPr>
          <a:xfrm>
            <a:off x="7767094" y="3269291"/>
            <a:ext cx="447416" cy="102234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 name="Google Shape;36;p30"/>
          <p:cNvSpPr/>
          <p:nvPr/>
        </p:nvSpPr>
        <p:spPr>
          <a:xfrm>
            <a:off x="8272673" y="3403515"/>
            <a:ext cx="400437" cy="917202"/>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30"/>
          <p:cNvSpPr/>
          <p:nvPr/>
        </p:nvSpPr>
        <p:spPr>
          <a:xfrm>
            <a:off x="5776098" y="3282713"/>
            <a:ext cx="803111" cy="1008923"/>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30"/>
          <p:cNvSpPr txBox="1">
            <a:spLocks noGrp="1"/>
          </p:cNvSpPr>
          <p:nvPr>
            <p:ph type="title"/>
          </p:nvPr>
        </p:nvSpPr>
        <p:spPr>
          <a:xfrm>
            <a:off x="609600" y="274637"/>
            <a:ext cx="10972800" cy="1325564"/>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1pPr>
            <a:lvl2pPr marR="0" lvl="1"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2pPr>
            <a:lvl3pPr marR="0" lvl="2"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3pPr>
            <a:lvl4pPr marR="0" lvl="3"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4pPr>
            <a:lvl5pPr marR="0" lvl="4"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5pPr>
            <a:lvl6pPr marR="0" lvl="5"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6pPr>
            <a:lvl7pPr marR="0" lvl="6"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7pPr>
            <a:lvl8pPr marR="0" lvl="7"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8pPr>
            <a:lvl9pPr marR="0" lvl="8"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9pPr>
          </a:lstStyle>
          <a:p>
            <a:endParaRPr/>
          </a:p>
        </p:txBody>
      </p:sp>
      <p:sp>
        <p:nvSpPr>
          <p:cNvPr id="39" name="Google Shape;39;p30"/>
          <p:cNvSpPr txBox="1">
            <a:spLocks noGrp="1"/>
          </p:cNvSpPr>
          <p:nvPr>
            <p:ph type="body" idx="1"/>
          </p:nvPr>
        </p:nvSpPr>
        <p:spPr>
          <a:xfrm>
            <a:off x="609600" y="1600200"/>
            <a:ext cx="10972800" cy="5257800"/>
          </a:xfrm>
          <a:prstGeom prst="rect">
            <a:avLst/>
          </a:prstGeom>
          <a:noFill/>
          <a:ln>
            <a:noFill/>
          </a:ln>
        </p:spPr>
        <p:txBody>
          <a:bodyPr spcFirstLastPara="1" wrap="square" lIns="0" tIns="0" rIns="0" bIns="0" anchor="t" anchorCtr="0">
            <a:noAutofit/>
          </a:bodyPr>
          <a:lstStyle>
            <a:lvl1pPr marL="457200" marR="0" lvl="0" indent="-330200" algn="l" rtl="0">
              <a:lnSpc>
                <a:spcPct val="90000"/>
              </a:lnSpc>
              <a:spcBef>
                <a:spcPts val="12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1pPr>
            <a:lvl2pPr marL="914400" marR="0" lvl="1" indent="-330200" algn="l" rtl="0">
              <a:lnSpc>
                <a:spcPct val="90000"/>
              </a:lnSpc>
              <a:spcBef>
                <a:spcPts val="12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228600"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3pPr>
            <a:lvl4pPr marL="1828800" marR="0" lvl="3" indent="-228600"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4pPr>
            <a:lvl5pPr marL="2286000" marR="0" lvl="4" indent="-330200" algn="l" rtl="0">
              <a:lnSpc>
                <a:spcPct val="90000"/>
              </a:lnSpc>
              <a:spcBef>
                <a:spcPts val="1200"/>
              </a:spcBef>
              <a:spcAft>
                <a:spcPts val="0"/>
              </a:spcAft>
              <a:buClr>
                <a:schemeClr val="accent1"/>
              </a:buClr>
              <a:buSzPts val="1600"/>
              <a:buFont typeface="Noto Sans Symbols"/>
              <a:buAutoNum type="arabicPeriod"/>
              <a:defRPr sz="1600" b="0" i="0" u="none" strike="noStrike" cap="none">
                <a:solidFill>
                  <a:srgbClr val="000000"/>
                </a:solidFill>
                <a:latin typeface="Arial"/>
                <a:ea typeface="Arial"/>
                <a:cs typeface="Arial"/>
                <a:sym typeface="Arial"/>
              </a:defRPr>
            </a:lvl5pPr>
            <a:lvl6pPr marL="2743200" marR="0" lvl="5" indent="-330200" algn="l" rtl="0">
              <a:lnSpc>
                <a:spcPct val="90000"/>
              </a:lnSpc>
              <a:spcBef>
                <a:spcPts val="1200"/>
              </a:spcBef>
              <a:spcAft>
                <a:spcPts val="0"/>
              </a:spcAft>
              <a:buClr>
                <a:schemeClr val="accent1"/>
              </a:buClr>
              <a:buSzPts val="1600"/>
              <a:buFont typeface="Noto Sans Symbols"/>
              <a:buAutoNum type="alphaLcPeriod"/>
              <a:defRPr sz="1600" b="0" i="0" u="none" strike="noStrike" cap="none">
                <a:solidFill>
                  <a:srgbClr val="000000"/>
                </a:solidFill>
                <a:latin typeface="Arial"/>
                <a:ea typeface="Arial"/>
                <a:cs typeface="Arial"/>
                <a:sym typeface="Arial"/>
              </a:defRPr>
            </a:lvl6pPr>
            <a:lvl7pPr marL="3200400" marR="0" lvl="6" indent="-330200" algn="l" rtl="0">
              <a:lnSpc>
                <a:spcPct val="90000"/>
              </a:lnSpc>
              <a:spcBef>
                <a:spcPts val="12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7pPr>
            <a:lvl8pPr marL="3657600" marR="0" lvl="7" indent="-228600"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8pPr>
            <a:lvl9pPr marL="4114800" marR="0" lvl="8" indent="-228600"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9pPr>
          </a:lstStyle>
          <a:p>
            <a:endParaRPr/>
          </a:p>
        </p:txBody>
      </p:sp>
      <p:sp>
        <p:nvSpPr>
          <p:cNvPr id="40" name="Google Shape;40;p30"/>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2" name="Instructie"/>
          <p:cNvGrpSpPr/>
          <p:nvPr/>
        </p:nvGrpSpPr>
        <p:grpSpPr>
          <a:xfrm>
            <a:off x="-7462" y="7107104"/>
            <a:ext cx="3391307" cy="1765091"/>
            <a:chOff x="0" y="0"/>
            <a:chExt cx="3391306" cy="1765089"/>
          </a:xfrm>
        </p:grpSpPr>
        <p:sp>
          <p:nvSpPr>
            <p:cNvPr id="2"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1" name="Instructie"/>
            <p:cNvGrpSpPr/>
            <p:nvPr/>
          </p:nvGrpSpPr>
          <p:grpSpPr>
            <a:xfrm>
              <a:off x="98270" y="12607"/>
              <a:ext cx="3194766" cy="1752483"/>
              <a:chOff x="0" y="0"/>
              <a:chExt cx="3194765" cy="1752482"/>
            </a:xfrm>
          </p:grpSpPr>
          <p:grpSp>
            <p:nvGrpSpPr>
              <p:cNvPr id="5" name="Rechthoek 17"/>
              <p:cNvGrpSpPr/>
              <p:nvPr/>
            </p:nvGrpSpPr>
            <p:grpSpPr>
              <a:xfrm>
                <a:off x="0" y="0"/>
                <a:ext cx="3194766" cy="431900"/>
                <a:chOff x="0" y="0"/>
                <a:chExt cx="3194764" cy="431899"/>
              </a:xfrm>
            </p:grpSpPr>
            <p:sp>
              <p:nvSpPr>
                <p:cNvPr id="3"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8" name="Ovaal 18"/>
              <p:cNvGrpSpPr/>
              <p:nvPr/>
            </p:nvGrpSpPr>
            <p:grpSpPr>
              <a:xfrm>
                <a:off x="0" y="485877"/>
                <a:ext cx="260915" cy="269241"/>
                <a:chOff x="0" y="0"/>
                <a:chExt cx="260914" cy="269240"/>
              </a:xfrm>
            </p:grpSpPr>
            <p:sp>
              <p:nvSpPr>
                <p:cNvPr id="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2" name="Ovaal 20"/>
              <p:cNvGrpSpPr/>
              <p:nvPr/>
            </p:nvGrpSpPr>
            <p:grpSpPr>
              <a:xfrm>
                <a:off x="0" y="922202"/>
                <a:ext cx="260915" cy="269241"/>
                <a:chOff x="0" y="0"/>
                <a:chExt cx="260914" cy="269240"/>
              </a:xfrm>
            </p:grpSpPr>
            <p:sp>
              <p:nvSpPr>
                <p:cNvPr id="1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1"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3"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 name="Groep 22"/>
              <p:cNvGrpSpPr/>
              <p:nvPr/>
            </p:nvGrpSpPr>
            <p:grpSpPr>
              <a:xfrm>
                <a:off x="2513632" y="470171"/>
                <a:ext cx="681134" cy="696748"/>
                <a:chOff x="0" y="0"/>
                <a:chExt cx="681132" cy="696747"/>
              </a:xfrm>
            </p:grpSpPr>
            <p:grpSp>
              <p:nvGrpSpPr>
                <p:cNvPr id="18" name="Groep 23"/>
                <p:cNvGrpSpPr/>
                <p:nvPr/>
              </p:nvGrpSpPr>
              <p:grpSpPr>
                <a:xfrm>
                  <a:off x="197031" y="0"/>
                  <a:ext cx="287071" cy="379108"/>
                  <a:chOff x="0" y="0"/>
                  <a:chExt cx="287070" cy="379106"/>
                </a:xfrm>
              </p:grpSpPr>
              <p:sp>
                <p:nvSpPr>
                  <p:cNvPr id="14"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5"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7"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9"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grpSp>
        <p:nvGrpSpPr>
          <p:cNvPr id="59" name="Groep 70"/>
          <p:cNvGrpSpPr/>
          <p:nvPr/>
        </p:nvGrpSpPr>
        <p:grpSpPr>
          <a:xfrm>
            <a:off x="-7461" y="-1785441"/>
            <a:ext cx="2591201" cy="1583829"/>
            <a:chOff x="0" y="0"/>
            <a:chExt cx="2591200" cy="1583828"/>
          </a:xfrm>
        </p:grpSpPr>
        <p:sp>
          <p:nvSpPr>
            <p:cNvPr id="47"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50" name="Rechthoek 72"/>
            <p:cNvGrpSpPr/>
            <p:nvPr/>
          </p:nvGrpSpPr>
          <p:grpSpPr>
            <a:xfrm>
              <a:off x="98270" y="102557"/>
              <a:ext cx="2412001" cy="252001"/>
              <a:chOff x="0" y="0"/>
              <a:chExt cx="2412000" cy="252000"/>
            </a:xfrm>
          </p:grpSpPr>
          <p:sp>
            <p:nvSpPr>
              <p:cNvPr id="48"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9"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53" name="Ovaal 73"/>
            <p:cNvGrpSpPr/>
            <p:nvPr/>
          </p:nvGrpSpPr>
          <p:grpSpPr>
            <a:xfrm>
              <a:off x="98269" y="498484"/>
              <a:ext cx="260915" cy="269241"/>
              <a:chOff x="0" y="0"/>
              <a:chExt cx="260914" cy="269240"/>
            </a:xfrm>
          </p:grpSpPr>
          <p:sp>
            <p:nvSpPr>
              <p:cNvPr id="5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54"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57" name="Ovaal 75"/>
            <p:cNvGrpSpPr/>
            <p:nvPr/>
          </p:nvGrpSpPr>
          <p:grpSpPr>
            <a:xfrm>
              <a:off x="98269" y="934809"/>
              <a:ext cx="260915" cy="269241"/>
              <a:chOff x="0" y="0"/>
              <a:chExt cx="260914" cy="269240"/>
            </a:xfrm>
          </p:grpSpPr>
          <p:sp>
            <p:nvSpPr>
              <p:cNvPr id="5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58"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674" r:id="rId8"/>
  </p:sldLayoutIdLst>
  <p:transition spd="med"/>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3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media" Target="../media/media8.mp4"/><Relationship Id="rId7" Type="http://schemas.openxmlformats.org/officeDocument/2006/relationships/image" Target="../media/image38.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7.png"/><Relationship Id="rId5" Type="http://schemas.openxmlformats.org/officeDocument/2006/relationships/slideLayout" Target="../slideLayouts/slideLayout2.xml"/><Relationship Id="rId4" Type="http://schemas.openxmlformats.org/officeDocument/2006/relationships/video" Target="../media/media8.mp4"/></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microsoft.com/office/2007/relationships/media" Target="../media/media11.mp4"/><Relationship Id="rId7" Type="http://schemas.openxmlformats.org/officeDocument/2006/relationships/image" Target="../media/image46.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45.png"/><Relationship Id="rId5" Type="http://schemas.openxmlformats.org/officeDocument/2006/relationships/slideLayout" Target="../slideLayouts/slideLayout2.xml"/><Relationship Id="rId4" Type="http://schemas.openxmlformats.org/officeDocument/2006/relationships/video" Target="../media/media11.mp4"/></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openxmlformats.org/officeDocument/2006/relationships/hyperlink" Target="http://wiki.ros.org/amcl" TargetMode="External"/><Relationship Id="rId4" Type="http://schemas.openxmlformats.org/officeDocument/2006/relationships/hyperlink" Target="http://wiki.ros.org/gmapp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8C35E9-7D57-C7F3-8BA8-CDE818E0E9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NL"/>
              <a:t>1</a:t>
            </a:fld>
            <a:endParaRPr lang="nl-NL"/>
          </a:p>
        </p:txBody>
      </p:sp>
      <p:grpSp>
        <p:nvGrpSpPr>
          <p:cNvPr id="12" name="Group 11">
            <a:extLst>
              <a:ext uri="{FF2B5EF4-FFF2-40B4-BE49-F238E27FC236}">
                <a16:creationId xmlns:a16="http://schemas.microsoft.com/office/drawing/2014/main" id="{59FCD78C-25C3-42B8-7CD6-EEF2AB1E570B}"/>
              </a:ext>
            </a:extLst>
          </p:cNvPr>
          <p:cNvGrpSpPr/>
          <p:nvPr/>
        </p:nvGrpSpPr>
        <p:grpSpPr>
          <a:xfrm>
            <a:off x="4724400" y="2057400"/>
            <a:ext cx="2743200" cy="2937497"/>
            <a:chOff x="4724400" y="2057400"/>
            <a:chExt cx="2743200" cy="2937497"/>
          </a:xfrm>
        </p:grpSpPr>
        <p:pic>
          <p:nvPicPr>
            <p:cNvPr id="5" name="Picture 5">
              <a:extLst>
                <a:ext uri="{FF2B5EF4-FFF2-40B4-BE49-F238E27FC236}">
                  <a16:creationId xmlns:a16="http://schemas.microsoft.com/office/drawing/2014/main" id="{3CCF1388-CEF0-E1E5-CDB6-43EB8ED8945D}"/>
                </a:ext>
              </a:extLst>
            </p:cNvPr>
            <p:cNvPicPr>
              <a:picLocks noChangeAspect="1"/>
            </p:cNvPicPr>
            <p:nvPr/>
          </p:nvPicPr>
          <p:blipFill>
            <a:blip r:embed="rId3"/>
            <a:stretch>
              <a:fillRect/>
            </a:stretch>
          </p:blipFill>
          <p:spPr>
            <a:xfrm>
              <a:off x="4724400" y="2057400"/>
              <a:ext cx="2743200" cy="2743200"/>
            </a:xfrm>
            <a:prstGeom prst="ellipse">
              <a:avLst/>
            </a:prstGeom>
          </p:spPr>
        </p:pic>
        <p:sp>
          <p:nvSpPr>
            <p:cNvPr id="6" name="Tijdelijke aanduiding voor datum 3">
              <a:extLst>
                <a:ext uri="{FF2B5EF4-FFF2-40B4-BE49-F238E27FC236}">
                  <a16:creationId xmlns:a16="http://schemas.microsoft.com/office/drawing/2014/main" id="{9D8C256D-F892-3C70-66DF-0ECEEF909E0E}"/>
                </a:ext>
              </a:extLst>
            </p:cNvPr>
            <p:cNvSpPr txBox="1"/>
            <p:nvPr/>
          </p:nvSpPr>
          <p:spPr>
            <a:xfrm>
              <a:off x="5201148" y="4810231"/>
              <a:ext cx="1778940"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lgn="ctr"/>
              <a:r>
                <a:rPr lang="en-US" sz="1200">
                  <a:solidFill>
                    <a:schemeClr val="bg1">
                      <a:lumMod val="75000"/>
                    </a:schemeClr>
                  </a:solidFill>
                </a:rPr>
                <a:t>Source: glassdoor.nl</a:t>
              </a:r>
            </a:p>
          </p:txBody>
        </p:sp>
      </p:grpSp>
      <p:grpSp>
        <p:nvGrpSpPr>
          <p:cNvPr id="11" name="Group 10">
            <a:extLst>
              <a:ext uri="{FF2B5EF4-FFF2-40B4-BE49-F238E27FC236}">
                <a16:creationId xmlns:a16="http://schemas.microsoft.com/office/drawing/2014/main" id="{D3BAE530-F0B6-BA1C-B16F-DDF0956811AE}"/>
              </a:ext>
            </a:extLst>
          </p:cNvPr>
          <p:cNvGrpSpPr/>
          <p:nvPr/>
        </p:nvGrpSpPr>
        <p:grpSpPr>
          <a:xfrm>
            <a:off x="4724400" y="239108"/>
            <a:ext cx="2743200" cy="1172937"/>
            <a:chOff x="4603595" y="322742"/>
            <a:chExt cx="2743200" cy="1172937"/>
          </a:xfrm>
        </p:grpSpPr>
        <p:pic>
          <p:nvPicPr>
            <p:cNvPr id="7" name="Picture 7" descr="Chart, bar chart&#10;&#10;Description automatically generated">
              <a:extLst>
                <a:ext uri="{FF2B5EF4-FFF2-40B4-BE49-F238E27FC236}">
                  <a16:creationId xmlns:a16="http://schemas.microsoft.com/office/drawing/2014/main" id="{A4935ECC-843A-35EC-5FCD-2CE3F62D64BD}"/>
                </a:ext>
              </a:extLst>
            </p:cNvPr>
            <p:cNvPicPr>
              <a:picLocks noChangeAspect="1"/>
            </p:cNvPicPr>
            <p:nvPr/>
          </p:nvPicPr>
          <p:blipFill>
            <a:blip r:embed="rId4"/>
            <a:stretch>
              <a:fillRect/>
            </a:stretch>
          </p:blipFill>
          <p:spPr>
            <a:xfrm>
              <a:off x="4603595" y="322742"/>
              <a:ext cx="2743200" cy="990027"/>
            </a:xfrm>
            <a:prstGeom prst="rect">
              <a:avLst/>
            </a:prstGeom>
          </p:spPr>
        </p:pic>
        <p:sp>
          <p:nvSpPr>
            <p:cNvPr id="8" name="Tijdelijke aanduiding voor datum 3">
              <a:extLst>
                <a:ext uri="{FF2B5EF4-FFF2-40B4-BE49-F238E27FC236}">
                  <a16:creationId xmlns:a16="http://schemas.microsoft.com/office/drawing/2014/main" id="{F9319821-F8AB-F430-AFCA-995303EF13BD}"/>
                </a:ext>
              </a:extLst>
            </p:cNvPr>
            <p:cNvSpPr txBox="1"/>
            <p:nvPr/>
          </p:nvSpPr>
          <p:spPr>
            <a:xfrm>
              <a:off x="5185911" y="1311013"/>
              <a:ext cx="158654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lgn="ctr"/>
              <a:r>
                <a:rPr lang="en-US" sz="1200">
                  <a:solidFill>
                    <a:schemeClr val="bg1">
                      <a:lumMod val="75000"/>
                    </a:schemeClr>
                  </a:solidFill>
                </a:rPr>
                <a:t>Source: Google Maps</a:t>
              </a:r>
              <a:endParaRPr sz="1200">
                <a:solidFill>
                  <a:schemeClr val="bg1">
                    <a:lumMod val="75000"/>
                  </a:schemeClr>
                </a:solidFill>
              </a:endParaRPr>
            </a:p>
          </p:txBody>
        </p:sp>
      </p:grpSp>
      <p:grpSp>
        <p:nvGrpSpPr>
          <p:cNvPr id="16" name="Group 15">
            <a:extLst>
              <a:ext uri="{FF2B5EF4-FFF2-40B4-BE49-F238E27FC236}">
                <a16:creationId xmlns:a16="http://schemas.microsoft.com/office/drawing/2014/main" id="{1CFE0340-3862-F122-ED69-AA1856AF134A}"/>
              </a:ext>
            </a:extLst>
          </p:cNvPr>
          <p:cNvGrpSpPr/>
          <p:nvPr/>
        </p:nvGrpSpPr>
        <p:grpSpPr>
          <a:xfrm>
            <a:off x="951571" y="1533061"/>
            <a:ext cx="2743200" cy="1725905"/>
            <a:chOff x="942278" y="1179939"/>
            <a:chExt cx="2743200" cy="1725905"/>
          </a:xfrm>
        </p:grpSpPr>
        <p:pic>
          <p:nvPicPr>
            <p:cNvPr id="13" name="Picture 13" descr="A picture containing text, person, indoor&#10;&#10;Description automatically generated">
              <a:extLst>
                <a:ext uri="{FF2B5EF4-FFF2-40B4-BE49-F238E27FC236}">
                  <a16:creationId xmlns:a16="http://schemas.microsoft.com/office/drawing/2014/main" id="{D58C4C83-99DB-0DC3-EDD9-0F91676DA31B}"/>
                </a:ext>
              </a:extLst>
            </p:cNvPr>
            <p:cNvPicPr>
              <a:picLocks noChangeAspect="1"/>
            </p:cNvPicPr>
            <p:nvPr/>
          </p:nvPicPr>
          <p:blipFill>
            <a:blip r:embed="rId5"/>
            <a:stretch>
              <a:fillRect/>
            </a:stretch>
          </p:blipFill>
          <p:spPr>
            <a:xfrm>
              <a:off x="942278" y="1179939"/>
              <a:ext cx="2743200" cy="1543050"/>
            </a:xfrm>
            <a:prstGeom prst="ellipse">
              <a:avLst/>
            </a:prstGeom>
          </p:spPr>
        </p:pic>
        <p:sp>
          <p:nvSpPr>
            <p:cNvPr id="15" name="Tijdelijke aanduiding voor datum 3">
              <a:extLst>
                <a:ext uri="{FF2B5EF4-FFF2-40B4-BE49-F238E27FC236}">
                  <a16:creationId xmlns:a16="http://schemas.microsoft.com/office/drawing/2014/main" id="{F9319821-F8AB-F430-AFCA-995303EF13BD}"/>
                </a:ext>
              </a:extLst>
            </p:cNvPr>
            <p:cNvSpPr txBox="1"/>
            <p:nvPr/>
          </p:nvSpPr>
          <p:spPr>
            <a:xfrm>
              <a:off x="1522270" y="2721178"/>
              <a:ext cx="158654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lgn="ctr"/>
              <a:r>
                <a:rPr lang="en-US" sz="1200">
                  <a:solidFill>
                    <a:schemeClr val="bg1">
                      <a:lumMod val="75000"/>
                    </a:schemeClr>
                  </a:solidFill>
                </a:rPr>
                <a:t>Source: bbc.com</a:t>
              </a:r>
              <a:endParaRPr sz="1200">
                <a:solidFill>
                  <a:schemeClr val="bg1">
                    <a:lumMod val="75000"/>
                  </a:schemeClr>
                </a:solidFill>
              </a:endParaRPr>
            </a:p>
          </p:txBody>
        </p:sp>
      </p:grpSp>
      <p:grpSp>
        <p:nvGrpSpPr>
          <p:cNvPr id="19" name="Group 18">
            <a:extLst>
              <a:ext uri="{FF2B5EF4-FFF2-40B4-BE49-F238E27FC236}">
                <a16:creationId xmlns:a16="http://schemas.microsoft.com/office/drawing/2014/main" id="{FF8D86B7-5171-56CE-B930-4C3BBD49E47F}"/>
              </a:ext>
            </a:extLst>
          </p:cNvPr>
          <p:cNvGrpSpPr/>
          <p:nvPr/>
        </p:nvGrpSpPr>
        <p:grpSpPr>
          <a:xfrm>
            <a:off x="1772982" y="4158746"/>
            <a:ext cx="2743200" cy="2097166"/>
            <a:chOff x="8776010" y="1147917"/>
            <a:chExt cx="2743200" cy="2097166"/>
          </a:xfrm>
        </p:grpSpPr>
        <p:pic>
          <p:nvPicPr>
            <p:cNvPr id="17" name="Picture 17" descr="A picture containing text, indoor, scene, marketplace&#10;&#10;Description automatically generated">
              <a:extLst>
                <a:ext uri="{FF2B5EF4-FFF2-40B4-BE49-F238E27FC236}">
                  <a16:creationId xmlns:a16="http://schemas.microsoft.com/office/drawing/2014/main" id="{6769ED6A-B559-1815-36BB-3303CE4D319D}"/>
                </a:ext>
              </a:extLst>
            </p:cNvPr>
            <p:cNvPicPr>
              <a:picLocks noChangeAspect="1"/>
            </p:cNvPicPr>
            <p:nvPr/>
          </p:nvPicPr>
          <p:blipFill>
            <a:blip r:embed="rId6"/>
            <a:stretch>
              <a:fillRect/>
            </a:stretch>
          </p:blipFill>
          <p:spPr>
            <a:xfrm>
              <a:off x="8776010" y="1147917"/>
              <a:ext cx="2743200" cy="1830118"/>
            </a:xfrm>
            <a:prstGeom prst="ellipse">
              <a:avLst/>
            </a:prstGeom>
          </p:spPr>
        </p:pic>
        <p:sp>
          <p:nvSpPr>
            <p:cNvPr id="18" name="TextBox 17">
              <a:extLst>
                <a:ext uri="{FF2B5EF4-FFF2-40B4-BE49-F238E27FC236}">
                  <a16:creationId xmlns:a16="http://schemas.microsoft.com/office/drawing/2014/main" id="{A9CE0331-E742-85E1-EF8B-145706AD0159}"/>
                </a:ext>
              </a:extLst>
            </p:cNvPr>
            <p:cNvSpPr txBox="1"/>
            <p:nvPr/>
          </p:nvSpPr>
          <p:spPr>
            <a:xfrm>
              <a:off x="9565888" y="2968084"/>
              <a:ext cx="11541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1">
                      <a:lumMod val="75000"/>
                    </a:schemeClr>
                  </a:solidFill>
                  <a:latin typeface="Arial"/>
                  <a:cs typeface="Arial"/>
                  <a:sym typeface="Arial"/>
                </a:rPr>
                <a:t>Source: ed.nl</a:t>
              </a:r>
              <a:endParaRPr lang="en-US">
                <a:solidFill>
                  <a:schemeClr val="bg1">
                    <a:lumMod val="75000"/>
                  </a:schemeClr>
                </a:solidFill>
              </a:endParaRPr>
            </a:p>
          </p:txBody>
        </p:sp>
      </p:grpSp>
      <p:grpSp>
        <p:nvGrpSpPr>
          <p:cNvPr id="25" name="Group 24">
            <a:extLst>
              <a:ext uri="{FF2B5EF4-FFF2-40B4-BE49-F238E27FC236}">
                <a16:creationId xmlns:a16="http://schemas.microsoft.com/office/drawing/2014/main" id="{F754D601-D604-84A1-D475-D35F3EDB7284}"/>
              </a:ext>
            </a:extLst>
          </p:cNvPr>
          <p:cNvGrpSpPr/>
          <p:nvPr/>
        </p:nvGrpSpPr>
        <p:grpSpPr>
          <a:xfrm>
            <a:off x="7661096" y="4158465"/>
            <a:ext cx="2743200" cy="2005536"/>
            <a:chOff x="7661096" y="4158465"/>
            <a:chExt cx="2743200" cy="2005536"/>
          </a:xfrm>
        </p:grpSpPr>
        <p:pic>
          <p:nvPicPr>
            <p:cNvPr id="20" name="Picture 20" descr="A picture containing text, indoor, open&#10;&#10;Description automatically generated">
              <a:extLst>
                <a:ext uri="{FF2B5EF4-FFF2-40B4-BE49-F238E27FC236}">
                  <a16:creationId xmlns:a16="http://schemas.microsoft.com/office/drawing/2014/main" id="{8CFE91B8-71B6-2895-321D-B371FBBF04CE}"/>
                </a:ext>
              </a:extLst>
            </p:cNvPr>
            <p:cNvPicPr>
              <a:picLocks noChangeAspect="1"/>
            </p:cNvPicPr>
            <p:nvPr/>
          </p:nvPicPr>
          <p:blipFill>
            <a:blip r:embed="rId7"/>
            <a:stretch>
              <a:fillRect/>
            </a:stretch>
          </p:blipFill>
          <p:spPr>
            <a:xfrm>
              <a:off x="7661096" y="4158465"/>
              <a:ext cx="2743200" cy="1828800"/>
            </a:xfrm>
            <a:prstGeom prst="ellipse">
              <a:avLst/>
            </a:prstGeom>
          </p:spPr>
        </p:pic>
        <p:sp>
          <p:nvSpPr>
            <p:cNvPr id="24" name="Tijdelijke aanduiding voor datum 3">
              <a:extLst>
                <a:ext uri="{FF2B5EF4-FFF2-40B4-BE49-F238E27FC236}">
                  <a16:creationId xmlns:a16="http://schemas.microsoft.com/office/drawing/2014/main" id="{101D4B4B-3048-3712-9F3A-738BE11F67D8}"/>
                </a:ext>
              </a:extLst>
            </p:cNvPr>
            <p:cNvSpPr txBox="1"/>
            <p:nvPr/>
          </p:nvSpPr>
          <p:spPr>
            <a:xfrm>
              <a:off x="8021530" y="5979335"/>
              <a:ext cx="2018670"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lgn="ctr"/>
              <a:r>
                <a:rPr lang="en-US" sz="1200">
                  <a:solidFill>
                    <a:schemeClr val="bg1">
                      <a:lumMod val="75000"/>
                    </a:schemeClr>
                  </a:solidFill>
                </a:rPr>
                <a:t>Source: mustsharenews.com</a:t>
              </a:r>
            </a:p>
          </p:txBody>
        </p:sp>
      </p:grpSp>
      <p:grpSp>
        <p:nvGrpSpPr>
          <p:cNvPr id="28" name="Group 27">
            <a:extLst>
              <a:ext uri="{FF2B5EF4-FFF2-40B4-BE49-F238E27FC236}">
                <a16:creationId xmlns:a16="http://schemas.microsoft.com/office/drawing/2014/main" id="{1DE2C5A9-7960-2063-E52F-30C61FA50DAD}"/>
              </a:ext>
            </a:extLst>
          </p:cNvPr>
          <p:cNvGrpSpPr/>
          <p:nvPr/>
        </p:nvGrpSpPr>
        <p:grpSpPr>
          <a:xfrm>
            <a:off x="8404303" y="1566505"/>
            <a:ext cx="2975517" cy="1848636"/>
            <a:chOff x="8404303" y="1566505"/>
            <a:chExt cx="2975517" cy="1848636"/>
          </a:xfrm>
        </p:grpSpPr>
        <p:pic>
          <p:nvPicPr>
            <p:cNvPr id="26" name="Picture 26" descr="A picture containing person, crowd&#10;&#10;Description automatically generated">
              <a:extLst>
                <a:ext uri="{FF2B5EF4-FFF2-40B4-BE49-F238E27FC236}">
                  <a16:creationId xmlns:a16="http://schemas.microsoft.com/office/drawing/2014/main" id="{D9B697E5-7A08-F313-7922-68D41589CE78}"/>
                </a:ext>
              </a:extLst>
            </p:cNvPr>
            <p:cNvPicPr>
              <a:picLocks noChangeAspect="1"/>
            </p:cNvPicPr>
            <p:nvPr/>
          </p:nvPicPr>
          <p:blipFill>
            <a:blip r:embed="rId8"/>
            <a:stretch>
              <a:fillRect/>
            </a:stretch>
          </p:blipFill>
          <p:spPr>
            <a:xfrm>
              <a:off x="8404303" y="1566505"/>
              <a:ext cx="2975517" cy="1671308"/>
            </a:xfrm>
            <a:prstGeom prst="ellipse">
              <a:avLst/>
            </a:prstGeom>
          </p:spPr>
        </p:pic>
        <p:sp>
          <p:nvSpPr>
            <p:cNvPr id="27" name="Tijdelijke aanduiding voor datum 3">
              <a:extLst>
                <a:ext uri="{FF2B5EF4-FFF2-40B4-BE49-F238E27FC236}">
                  <a16:creationId xmlns:a16="http://schemas.microsoft.com/office/drawing/2014/main" id="{A8E28E51-A9A3-7DF8-59DA-FA9E10D02385}"/>
                </a:ext>
              </a:extLst>
            </p:cNvPr>
            <p:cNvSpPr txBox="1"/>
            <p:nvPr/>
          </p:nvSpPr>
          <p:spPr>
            <a:xfrm>
              <a:off x="9011148" y="3230475"/>
              <a:ext cx="1778940"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lgn="ctr"/>
              <a:r>
                <a:rPr lang="en-US" sz="1200">
                  <a:solidFill>
                    <a:schemeClr val="bg1">
                      <a:lumMod val="75000"/>
                    </a:schemeClr>
                  </a:solidFill>
                </a:rPr>
                <a:t>Source: plusonline.nl</a:t>
              </a:r>
            </a:p>
          </p:txBody>
        </p:sp>
      </p:grpSp>
    </p:spTree>
    <p:extLst>
      <p:ext uri="{BB962C8B-B14F-4D97-AF65-F5344CB8AC3E}">
        <p14:creationId xmlns:p14="http://schemas.microsoft.com/office/powerpoint/2010/main" val="149952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NAVIGATION</a:t>
            </a:r>
          </a:p>
        </p:txBody>
      </p:sp>
      <p:sp>
        <p:nvSpPr>
          <p:cNvPr id="13" name="Arrow: Bent 12">
            <a:extLst>
              <a:ext uri="{FF2B5EF4-FFF2-40B4-BE49-F238E27FC236}">
                <a16:creationId xmlns:a16="http://schemas.microsoft.com/office/drawing/2014/main" id="{79A2487B-7004-F6FA-77C6-BE714FCEAE50}"/>
              </a:ext>
            </a:extLst>
          </p:cNvPr>
          <p:cNvSpPr/>
          <p:nvPr/>
        </p:nvSpPr>
        <p:spPr>
          <a:xfrm>
            <a:off x="2143595" y="2005584"/>
            <a:ext cx="813816" cy="868680"/>
          </a:xfrm>
          <a:prstGeom prst="bentArrow">
            <a:avLst>
              <a:gd name="adj1" fmla="val 25000"/>
              <a:gd name="adj2" fmla="val 25000"/>
              <a:gd name="adj3" fmla="val 25000"/>
              <a:gd name="adj4" fmla="val 75000"/>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4" name="Arrow: Bent 13">
            <a:extLst>
              <a:ext uri="{FF2B5EF4-FFF2-40B4-BE49-F238E27FC236}">
                <a16:creationId xmlns:a16="http://schemas.microsoft.com/office/drawing/2014/main" id="{B06709BD-5912-AB33-0475-CB32C45AFB6D}"/>
              </a:ext>
            </a:extLst>
          </p:cNvPr>
          <p:cNvSpPr/>
          <p:nvPr/>
        </p:nvSpPr>
        <p:spPr>
          <a:xfrm rot="5400000">
            <a:off x="9207157" y="2005584"/>
            <a:ext cx="813816" cy="868680"/>
          </a:xfrm>
          <a:prstGeom prst="bentArrow">
            <a:avLst>
              <a:gd name="adj1" fmla="val 25000"/>
              <a:gd name="adj2" fmla="val 25000"/>
              <a:gd name="adj3" fmla="val 25000"/>
              <a:gd name="adj4" fmla="val 75000"/>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6" name="Arrow: Right 15">
            <a:extLst>
              <a:ext uri="{FF2B5EF4-FFF2-40B4-BE49-F238E27FC236}">
                <a16:creationId xmlns:a16="http://schemas.microsoft.com/office/drawing/2014/main" id="{655B972A-4F3F-038A-BB7F-901D90B39C34}"/>
              </a:ext>
            </a:extLst>
          </p:cNvPr>
          <p:cNvSpPr/>
          <p:nvPr/>
        </p:nvSpPr>
        <p:spPr>
          <a:xfrm flipH="1">
            <a:off x="5860568" y="4604751"/>
            <a:ext cx="1006014" cy="55447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8" name="Picture 17" descr="A screenshot of a video game&#10;&#10;Description automatically generated with medium confidence">
            <a:extLst>
              <a:ext uri="{FF2B5EF4-FFF2-40B4-BE49-F238E27FC236}">
                <a16:creationId xmlns:a16="http://schemas.microsoft.com/office/drawing/2014/main" id="{AD9A8CE5-4DEF-35D5-3A95-85443B1A92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642"/>
          <a:stretch/>
        </p:blipFill>
        <p:spPr>
          <a:xfrm>
            <a:off x="4191517" y="927752"/>
            <a:ext cx="3808965" cy="2210528"/>
          </a:xfrm>
          <a:prstGeom prst="rect">
            <a:avLst/>
          </a:prstGeom>
        </p:spPr>
      </p:pic>
      <p:pic>
        <p:nvPicPr>
          <p:cNvPr id="20" name="Picture 19" descr="A picture containing text, display, computer, screenshot&#10;&#10;Description automatically generated">
            <a:extLst>
              <a:ext uri="{FF2B5EF4-FFF2-40B4-BE49-F238E27FC236}">
                <a16:creationId xmlns:a16="http://schemas.microsoft.com/office/drawing/2014/main" id="{05236C63-178C-866E-71CA-1841D3B50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843" y="3787386"/>
            <a:ext cx="3831466" cy="2207402"/>
          </a:xfrm>
          <a:prstGeom prst="rect">
            <a:avLst/>
          </a:prstGeom>
        </p:spPr>
      </p:pic>
      <p:pic>
        <p:nvPicPr>
          <p:cNvPr id="22" name="Picture 21" descr="A screenshot of a video game&#10;&#10;Description automatically generated">
            <a:extLst>
              <a:ext uri="{FF2B5EF4-FFF2-40B4-BE49-F238E27FC236}">
                <a16:creationId xmlns:a16="http://schemas.microsoft.com/office/drawing/2014/main" id="{A8668B23-71B4-C78C-AA86-948B52905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342" y="3787386"/>
            <a:ext cx="3808965" cy="2189206"/>
          </a:xfrm>
          <a:prstGeom prst="rect">
            <a:avLst/>
          </a:prstGeom>
        </p:spPr>
      </p:pic>
      <p:sp>
        <p:nvSpPr>
          <p:cNvPr id="29" name="Text Placeholder 2">
            <a:extLst>
              <a:ext uri="{FF2B5EF4-FFF2-40B4-BE49-F238E27FC236}">
                <a16:creationId xmlns:a16="http://schemas.microsoft.com/office/drawing/2014/main" id="{B0036556-8FE3-AB3A-B162-DE9BCD0F49F3}"/>
              </a:ext>
            </a:extLst>
          </p:cNvPr>
          <p:cNvSpPr txBox="1">
            <a:spLocks/>
          </p:cNvSpPr>
          <p:nvPr/>
        </p:nvSpPr>
        <p:spPr>
          <a:xfrm>
            <a:off x="5267589" y="3249638"/>
            <a:ext cx="1658793" cy="3612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186055" indent="0">
              <a:buNone/>
            </a:pPr>
            <a:r>
              <a:rPr lang="en-US" sz="1400" b="1" kern="0"/>
              <a:t>Charging station</a:t>
            </a:r>
          </a:p>
        </p:txBody>
      </p:sp>
      <p:sp>
        <p:nvSpPr>
          <p:cNvPr id="32" name="Text Placeholder 2">
            <a:extLst>
              <a:ext uri="{FF2B5EF4-FFF2-40B4-BE49-F238E27FC236}">
                <a16:creationId xmlns:a16="http://schemas.microsoft.com/office/drawing/2014/main" id="{BA7AE7E2-E26B-1177-807C-FCE0C025C84C}"/>
              </a:ext>
            </a:extLst>
          </p:cNvPr>
          <p:cNvSpPr txBox="1">
            <a:spLocks/>
          </p:cNvSpPr>
          <p:nvPr/>
        </p:nvSpPr>
        <p:spPr>
          <a:xfrm>
            <a:off x="9024455" y="6070988"/>
            <a:ext cx="1173270" cy="58982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186055" indent="0">
              <a:buNone/>
            </a:pPr>
            <a:r>
              <a:rPr lang="en-US" sz="1400" b="1" kern="0"/>
              <a:t>Checkout </a:t>
            </a:r>
          </a:p>
        </p:txBody>
      </p:sp>
      <p:sp>
        <p:nvSpPr>
          <p:cNvPr id="17" name="Text Placeholder 2">
            <a:extLst>
              <a:ext uri="{FF2B5EF4-FFF2-40B4-BE49-F238E27FC236}">
                <a16:creationId xmlns:a16="http://schemas.microsoft.com/office/drawing/2014/main" id="{492C484C-0D41-075E-B75C-CAF76EBB5301}"/>
              </a:ext>
            </a:extLst>
          </p:cNvPr>
          <p:cNvSpPr txBox="1">
            <a:spLocks/>
          </p:cNvSpPr>
          <p:nvPr/>
        </p:nvSpPr>
        <p:spPr>
          <a:xfrm>
            <a:off x="2776055" y="6070988"/>
            <a:ext cx="988213" cy="58982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186055" indent="0">
              <a:buNone/>
            </a:pPr>
            <a:r>
              <a:rPr lang="en-US" sz="1400" b="1" kern="0"/>
              <a:t>Shelves</a:t>
            </a:r>
          </a:p>
        </p:txBody>
      </p:sp>
    </p:spTree>
    <p:extLst>
      <p:ext uri="{BB962C8B-B14F-4D97-AF65-F5344CB8AC3E}">
        <p14:creationId xmlns:p14="http://schemas.microsoft.com/office/powerpoint/2010/main" val="398461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ERROR HANDLING</a:t>
            </a:r>
          </a:p>
        </p:txBody>
      </p:sp>
      <p:pic>
        <p:nvPicPr>
          <p:cNvPr id="4" name="Picture 4" descr="A picture containing floor, indoor, wall, table&#10;&#10;Description automatically generated">
            <a:extLst>
              <a:ext uri="{FF2B5EF4-FFF2-40B4-BE49-F238E27FC236}">
                <a16:creationId xmlns:a16="http://schemas.microsoft.com/office/drawing/2014/main" id="{815DAA6F-13CD-9047-4891-33CCF0ABE748}"/>
              </a:ext>
            </a:extLst>
          </p:cNvPr>
          <p:cNvPicPr>
            <a:picLocks noChangeAspect="1"/>
          </p:cNvPicPr>
          <p:nvPr/>
        </p:nvPicPr>
        <p:blipFill>
          <a:blip r:embed="rId2"/>
          <a:stretch>
            <a:fillRect/>
          </a:stretch>
        </p:blipFill>
        <p:spPr>
          <a:xfrm>
            <a:off x="1084996" y="1938551"/>
            <a:ext cx="4665259" cy="2980897"/>
          </a:xfrm>
          <a:prstGeom prst="rect">
            <a:avLst/>
          </a:prstGeom>
        </p:spPr>
      </p:pic>
      <p:pic>
        <p:nvPicPr>
          <p:cNvPr id="5" name="Picture 5">
            <a:extLst>
              <a:ext uri="{FF2B5EF4-FFF2-40B4-BE49-F238E27FC236}">
                <a16:creationId xmlns:a16="http://schemas.microsoft.com/office/drawing/2014/main" id="{D98D8158-07AB-2846-25B0-2D63043117B4}"/>
              </a:ext>
            </a:extLst>
          </p:cNvPr>
          <p:cNvPicPr>
            <a:picLocks noChangeAspect="1"/>
          </p:cNvPicPr>
          <p:nvPr/>
        </p:nvPicPr>
        <p:blipFill>
          <a:blip r:embed="rId3"/>
          <a:stretch>
            <a:fillRect/>
          </a:stretch>
        </p:blipFill>
        <p:spPr>
          <a:xfrm>
            <a:off x="6794311" y="1937516"/>
            <a:ext cx="4403677" cy="2982967"/>
          </a:xfrm>
          <a:prstGeom prst="rect">
            <a:avLst/>
          </a:prstGeom>
        </p:spPr>
      </p:pic>
      <p:sp>
        <p:nvSpPr>
          <p:cNvPr id="3" name="Rectangle 2">
            <a:extLst>
              <a:ext uri="{FF2B5EF4-FFF2-40B4-BE49-F238E27FC236}">
                <a16:creationId xmlns:a16="http://schemas.microsoft.com/office/drawing/2014/main" id="{5EE85870-0F3E-D29A-B223-869B3DEC6451}"/>
              </a:ext>
            </a:extLst>
          </p:cNvPr>
          <p:cNvSpPr/>
          <p:nvPr/>
        </p:nvSpPr>
        <p:spPr>
          <a:xfrm>
            <a:off x="5083456" y="1543867"/>
            <a:ext cx="2377654" cy="3770263"/>
          </a:xfrm>
          <a:prstGeom prst="rect">
            <a:avLst/>
          </a:prstGeom>
          <a:noFill/>
        </p:spPr>
        <p:txBody>
          <a:bodyPr wrap="square" lIns="91440" tIns="45720" rIns="91440" bIns="45720">
            <a:spAutoFit/>
          </a:bodyPr>
          <a:lstStyle/>
          <a:p>
            <a:pPr algn="ctr"/>
            <a:r>
              <a:rPr lang="en-US" sz="23900" b="1">
                <a:ln w="9525">
                  <a:solidFill>
                    <a:schemeClr val="bg1"/>
                  </a:solidFill>
                  <a:prstDash val="solid"/>
                </a:ln>
                <a:effectLst>
                  <a:outerShdw blurRad="12700" dist="38100" dir="2700000" algn="tl" rotWithShape="0">
                    <a:schemeClr val="bg1">
                      <a:lumMod val="50000"/>
                    </a:schemeClr>
                  </a:outerShdw>
                </a:effectLst>
              </a:rPr>
              <a:t>?</a:t>
            </a:r>
          </a:p>
        </p:txBody>
      </p:sp>
      <p:sp>
        <p:nvSpPr>
          <p:cNvPr id="6" name="Text Placeholder 2">
            <a:extLst>
              <a:ext uri="{FF2B5EF4-FFF2-40B4-BE49-F238E27FC236}">
                <a16:creationId xmlns:a16="http://schemas.microsoft.com/office/drawing/2014/main" id="{406E5C4B-6F87-F8D3-814E-5ED9704D433D}"/>
              </a:ext>
            </a:extLst>
          </p:cNvPr>
          <p:cNvSpPr txBox="1">
            <a:spLocks/>
          </p:cNvSpPr>
          <p:nvPr/>
        </p:nvSpPr>
        <p:spPr>
          <a:xfrm>
            <a:off x="2486201" y="1369428"/>
            <a:ext cx="1862847" cy="51431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186055" indent="0">
              <a:buNone/>
            </a:pPr>
            <a:r>
              <a:rPr lang="en-US" sz="2000" b="1" kern="0"/>
              <a:t>No products? </a:t>
            </a:r>
          </a:p>
        </p:txBody>
      </p:sp>
      <p:sp>
        <p:nvSpPr>
          <p:cNvPr id="7" name="Text Placeholder 2">
            <a:extLst>
              <a:ext uri="{FF2B5EF4-FFF2-40B4-BE49-F238E27FC236}">
                <a16:creationId xmlns:a16="http://schemas.microsoft.com/office/drawing/2014/main" id="{2D0AA26F-144D-CCB2-1EEF-A0D55B6A34CC}"/>
              </a:ext>
            </a:extLst>
          </p:cNvPr>
          <p:cNvSpPr txBox="1">
            <a:spLocks/>
          </p:cNvSpPr>
          <p:nvPr/>
        </p:nvSpPr>
        <p:spPr>
          <a:xfrm>
            <a:off x="8064725" y="1325706"/>
            <a:ext cx="1862847" cy="51431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186055" indent="0">
              <a:buNone/>
            </a:pPr>
            <a:r>
              <a:rPr lang="en-US" sz="2000" b="1" kern="0"/>
              <a:t>Obstruction?</a:t>
            </a:r>
          </a:p>
        </p:txBody>
      </p:sp>
    </p:spTree>
    <p:extLst>
      <p:ext uri="{BB962C8B-B14F-4D97-AF65-F5344CB8AC3E}">
        <p14:creationId xmlns:p14="http://schemas.microsoft.com/office/powerpoint/2010/main" val="289780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ERROR HANDLING</a:t>
            </a:r>
          </a:p>
        </p:txBody>
      </p:sp>
      <p:pic>
        <p:nvPicPr>
          <p:cNvPr id="7" name="no_product_resume_speed_up">
            <a:hlinkClick r:id="" action="ppaction://media"/>
            <a:extLst>
              <a:ext uri="{FF2B5EF4-FFF2-40B4-BE49-F238E27FC236}">
                <a16:creationId xmlns:a16="http://schemas.microsoft.com/office/drawing/2014/main" id="{40296474-C488-950C-BDAB-89D6FF61A70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98500" y="1235083"/>
            <a:ext cx="5870922" cy="3302394"/>
          </a:xfrm>
          <a:prstGeom prst="rect">
            <a:avLst/>
          </a:prstGeom>
        </p:spPr>
      </p:pic>
      <p:pic>
        <p:nvPicPr>
          <p:cNvPr id="4" name="Interaction">
            <a:hlinkClick r:id="" action="ppaction://media"/>
            <a:extLst>
              <a:ext uri="{FF2B5EF4-FFF2-40B4-BE49-F238E27FC236}">
                <a16:creationId xmlns:a16="http://schemas.microsoft.com/office/drawing/2014/main" id="{A293500D-86EF-F3AA-5B9F-EFF8CDC0311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3129698"/>
            <a:ext cx="5117986" cy="2815559"/>
          </a:xfrm>
          <a:prstGeom prst="rect">
            <a:avLst/>
          </a:prstGeom>
        </p:spPr>
      </p:pic>
      <p:sp>
        <p:nvSpPr>
          <p:cNvPr id="5" name="Text Placeholder 2">
            <a:extLst>
              <a:ext uri="{FF2B5EF4-FFF2-40B4-BE49-F238E27FC236}">
                <a16:creationId xmlns:a16="http://schemas.microsoft.com/office/drawing/2014/main" id="{6C31833A-0095-71FB-E0C3-FAAD8BB9241D}"/>
              </a:ext>
            </a:extLst>
          </p:cNvPr>
          <p:cNvSpPr txBox="1">
            <a:spLocks/>
          </p:cNvSpPr>
          <p:nvPr/>
        </p:nvSpPr>
        <p:spPr>
          <a:xfrm>
            <a:off x="7638728" y="2612204"/>
            <a:ext cx="2212283" cy="51431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186055" indent="0">
              <a:buNone/>
            </a:pPr>
            <a:r>
              <a:rPr lang="en-US" sz="2000" b="1" kern="0"/>
              <a:t>text-to-speech!</a:t>
            </a:r>
          </a:p>
        </p:txBody>
      </p:sp>
    </p:spTree>
    <p:extLst>
      <p:ext uri="{BB962C8B-B14F-4D97-AF65-F5344CB8AC3E}">
        <p14:creationId xmlns:p14="http://schemas.microsoft.com/office/powerpoint/2010/main" val="104888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99"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mute="1">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dirty="0"/>
              <a:t>PERCEPTION</a:t>
            </a:r>
          </a:p>
        </p:txBody>
      </p:sp>
      <p:sp>
        <p:nvSpPr>
          <p:cNvPr id="3" name="Text Placeholder 2">
            <a:extLst>
              <a:ext uri="{FF2B5EF4-FFF2-40B4-BE49-F238E27FC236}">
                <a16:creationId xmlns:a16="http://schemas.microsoft.com/office/drawing/2014/main" id="{179477CA-DD7B-743F-1C68-4A884F2151C7}"/>
              </a:ext>
            </a:extLst>
          </p:cNvPr>
          <p:cNvSpPr>
            <a:spLocks noGrp="1"/>
          </p:cNvSpPr>
          <p:nvPr>
            <p:ph type="body" idx="1"/>
          </p:nvPr>
        </p:nvSpPr>
        <p:spPr>
          <a:xfrm>
            <a:off x="698500" y="1591900"/>
            <a:ext cx="4920055" cy="4356800"/>
          </a:xfrm>
        </p:spPr>
        <p:txBody>
          <a:bodyPr>
            <a:normAutofit/>
          </a:bodyPr>
          <a:lstStyle/>
          <a:p>
            <a:pPr marL="608965" indent="-422910"/>
            <a:r>
              <a:rPr lang="en-US" sz="2000" dirty="0" err="1"/>
              <a:t>ArUco</a:t>
            </a:r>
            <a:r>
              <a:rPr lang="en-US" sz="2000" dirty="0"/>
              <a:t> Tags</a:t>
            </a:r>
          </a:p>
          <a:p>
            <a:pPr marL="1218565" lvl="1" indent="-422910"/>
            <a:r>
              <a:rPr lang="en-US" sz="2000" dirty="0"/>
              <a:t>Works well on close range</a:t>
            </a:r>
          </a:p>
          <a:p>
            <a:pPr marL="1218565" lvl="1" indent="-422910"/>
            <a:r>
              <a:rPr lang="en-US" sz="2000" dirty="0"/>
              <a:t>Fewer false positives</a:t>
            </a:r>
          </a:p>
        </p:txBody>
      </p:sp>
      <p:pic>
        <p:nvPicPr>
          <p:cNvPr id="5" name="Perception">
            <a:hlinkClick r:id="" action="ppaction://media"/>
            <a:extLst>
              <a:ext uri="{FF2B5EF4-FFF2-40B4-BE49-F238E27FC236}">
                <a16:creationId xmlns:a16="http://schemas.microsoft.com/office/drawing/2014/main" id="{7705F19B-765E-208C-4EE4-6E9EE2F1742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22855" y="1594874"/>
            <a:ext cx="5855277" cy="4350327"/>
          </a:xfrm>
          <a:prstGeom prst="rect">
            <a:avLst/>
          </a:prstGeom>
        </p:spPr>
      </p:pic>
      <p:sp>
        <p:nvSpPr>
          <p:cNvPr id="6" name="Text Placeholder 2">
            <a:extLst>
              <a:ext uri="{FF2B5EF4-FFF2-40B4-BE49-F238E27FC236}">
                <a16:creationId xmlns:a16="http://schemas.microsoft.com/office/drawing/2014/main" id="{FB2D8518-7441-C878-F4E8-81350EA11F67}"/>
              </a:ext>
            </a:extLst>
          </p:cNvPr>
          <p:cNvSpPr txBox="1">
            <a:spLocks/>
          </p:cNvSpPr>
          <p:nvPr/>
        </p:nvSpPr>
        <p:spPr>
          <a:xfrm>
            <a:off x="698499" y="2959693"/>
            <a:ext cx="4920055" cy="435680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608965" indent="-422910"/>
            <a:r>
              <a:rPr lang="en-US" sz="2000" kern="0" dirty="0"/>
              <a:t>Parameter server</a:t>
            </a:r>
          </a:p>
          <a:p>
            <a:pPr marL="1218565" lvl="1" indent="-422910"/>
            <a:r>
              <a:rPr lang="en-US" sz="2000" kern="0" dirty="0"/>
              <a:t>Send highest priority item</a:t>
            </a:r>
          </a:p>
          <a:p>
            <a:pPr marL="608965" indent="-422910"/>
            <a:endParaRPr lang="en-US" sz="2000" kern="0" dirty="0"/>
          </a:p>
        </p:txBody>
      </p:sp>
    </p:spTree>
    <p:extLst>
      <p:ext uri="{BB962C8B-B14F-4D97-AF65-F5344CB8AC3E}">
        <p14:creationId xmlns:p14="http://schemas.microsoft.com/office/powerpoint/2010/main" val="89890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5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PERCEPTION</a:t>
            </a:r>
          </a:p>
        </p:txBody>
      </p:sp>
      <p:sp>
        <p:nvSpPr>
          <p:cNvPr id="3" name="Text Placeholder 2">
            <a:extLst>
              <a:ext uri="{FF2B5EF4-FFF2-40B4-BE49-F238E27FC236}">
                <a16:creationId xmlns:a16="http://schemas.microsoft.com/office/drawing/2014/main" id="{179477CA-DD7B-743F-1C68-4A884F2151C7}"/>
              </a:ext>
            </a:extLst>
          </p:cNvPr>
          <p:cNvSpPr>
            <a:spLocks noGrp="1"/>
          </p:cNvSpPr>
          <p:nvPr>
            <p:ph type="body" idx="1"/>
          </p:nvPr>
        </p:nvSpPr>
        <p:spPr>
          <a:xfrm>
            <a:off x="698500" y="1591900"/>
            <a:ext cx="4920055" cy="4356800"/>
          </a:xfrm>
        </p:spPr>
        <p:txBody>
          <a:bodyPr>
            <a:normAutofit/>
          </a:bodyPr>
          <a:lstStyle/>
          <a:p>
            <a:pPr marL="608965" indent="-422910"/>
            <a:r>
              <a:rPr lang="en-US" sz="2000"/>
              <a:t>For proper human-robot interaction</a:t>
            </a:r>
          </a:p>
          <a:p>
            <a:pPr marL="186055" indent="0">
              <a:buNone/>
            </a:pPr>
            <a:endParaRPr lang="en-US" sz="2000"/>
          </a:p>
          <a:p>
            <a:pPr marL="608965" indent="-422910"/>
            <a:r>
              <a:rPr lang="en-US" sz="2000"/>
              <a:t>Problems at close range</a:t>
            </a:r>
          </a:p>
          <a:p>
            <a:pPr marL="608965" indent="-422910"/>
            <a:r>
              <a:rPr lang="en-US" sz="2000"/>
              <a:t>Problems when rotated</a:t>
            </a:r>
          </a:p>
        </p:txBody>
      </p:sp>
      <p:pic>
        <p:nvPicPr>
          <p:cNvPr id="6" name="Picture 6" descr="A picture containing text, different, various&#10;&#10;Description automatically generated">
            <a:extLst>
              <a:ext uri="{FF2B5EF4-FFF2-40B4-BE49-F238E27FC236}">
                <a16:creationId xmlns:a16="http://schemas.microsoft.com/office/drawing/2014/main" id="{3984FBC0-4053-8F21-7EBB-BB601B22CD94}"/>
              </a:ext>
            </a:extLst>
          </p:cNvPr>
          <p:cNvPicPr>
            <a:picLocks noChangeAspect="1"/>
          </p:cNvPicPr>
          <p:nvPr/>
        </p:nvPicPr>
        <p:blipFill>
          <a:blip r:embed="rId2"/>
          <a:stretch>
            <a:fillRect/>
          </a:stretch>
        </p:blipFill>
        <p:spPr>
          <a:xfrm>
            <a:off x="5616286" y="1341992"/>
            <a:ext cx="6163540" cy="4987971"/>
          </a:xfrm>
          <a:prstGeom prst="rect">
            <a:avLst/>
          </a:prstGeom>
        </p:spPr>
      </p:pic>
    </p:spTree>
    <p:extLst>
      <p:ext uri="{BB962C8B-B14F-4D97-AF65-F5344CB8AC3E}">
        <p14:creationId xmlns:p14="http://schemas.microsoft.com/office/powerpoint/2010/main" val="20962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PLANNING – General PDDL</a:t>
            </a:r>
          </a:p>
        </p:txBody>
      </p:sp>
      <p:sp>
        <p:nvSpPr>
          <p:cNvPr id="3" name="Text Placeholder 2">
            <a:extLst>
              <a:ext uri="{FF2B5EF4-FFF2-40B4-BE49-F238E27FC236}">
                <a16:creationId xmlns:a16="http://schemas.microsoft.com/office/drawing/2014/main" id="{179477CA-DD7B-743F-1C68-4A884F2151C7}"/>
              </a:ext>
            </a:extLst>
          </p:cNvPr>
          <p:cNvSpPr>
            <a:spLocks noGrp="1"/>
          </p:cNvSpPr>
          <p:nvPr>
            <p:ph type="body" idx="1"/>
          </p:nvPr>
        </p:nvSpPr>
        <p:spPr/>
        <p:txBody>
          <a:bodyPr/>
          <a:lstStyle/>
          <a:p>
            <a:pPr marL="608965" indent="-422910"/>
            <a:r>
              <a:rPr lang="en-US" sz="1800"/>
              <a:t>Construct the knowledge base only based on prior knowledge of the environment</a:t>
            </a:r>
          </a:p>
          <a:p>
            <a:pPr marL="608965" indent="-422910"/>
            <a:r>
              <a:rPr lang="en-US" sz="1800"/>
              <a:t>Unable to deal with unseen environment or online request</a:t>
            </a:r>
          </a:p>
        </p:txBody>
      </p:sp>
      <p:pic>
        <p:nvPicPr>
          <p:cNvPr id="4" name="图片 4" descr="图示&#10;&#10;已自动生成说明">
            <a:extLst>
              <a:ext uri="{FF2B5EF4-FFF2-40B4-BE49-F238E27FC236}">
                <a16:creationId xmlns:a16="http://schemas.microsoft.com/office/drawing/2014/main" id="{D22CC108-AB28-B71F-1B39-A1BCC25D4FFF}"/>
              </a:ext>
            </a:extLst>
          </p:cNvPr>
          <p:cNvPicPr>
            <a:picLocks noChangeAspect="1"/>
          </p:cNvPicPr>
          <p:nvPr/>
        </p:nvPicPr>
        <p:blipFill>
          <a:blip r:embed="rId4"/>
          <a:stretch>
            <a:fillRect/>
          </a:stretch>
        </p:blipFill>
        <p:spPr>
          <a:xfrm>
            <a:off x="698500" y="2984070"/>
            <a:ext cx="5358684" cy="2669627"/>
          </a:xfrm>
          <a:prstGeom prst="rect">
            <a:avLst/>
          </a:prstGeom>
        </p:spPr>
      </p:pic>
      <p:pic>
        <p:nvPicPr>
          <p:cNvPr id="5" name="tiago_pick_and_place">
            <a:hlinkClick r:id="" action="ppaction://media"/>
            <a:extLst>
              <a:ext uri="{FF2B5EF4-FFF2-40B4-BE49-F238E27FC236}">
                <a16:creationId xmlns:a16="http://schemas.microsoft.com/office/drawing/2014/main" id="{A3D3374E-193D-B38D-5675-E478E1FF11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2978051"/>
            <a:ext cx="4841780" cy="2663609"/>
          </a:xfrm>
          <a:prstGeom prst="rect">
            <a:avLst/>
          </a:prstGeom>
        </p:spPr>
      </p:pic>
    </p:spTree>
    <p:extLst>
      <p:ext uri="{BB962C8B-B14F-4D97-AF65-F5344CB8AC3E}">
        <p14:creationId xmlns:p14="http://schemas.microsoft.com/office/powerpoint/2010/main" val="33271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PLANNING – PDDL + </a:t>
            </a:r>
            <a:r>
              <a:rPr lang="en-US" err="1"/>
              <a:t>update_goals</a:t>
            </a:r>
            <a:endParaRPr lang="en-US"/>
          </a:p>
        </p:txBody>
      </p:sp>
      <p:pic>
        <p:nvPicPr>
          <p:cNvPr id="4" name="图片 4" descr="图示&#10;&#10;已自动生成说明">
            <a:extLst>
              <a:ext uri="{FF2B5EF4-FFF2-40B4-BE49-F238E27FC236}">
                <a16:creationId xmlns:a16="http://schemas.microsoft.com/office/drawing/2014/main" id="{26BC57AB-3D2B-2797-3302-FACB9F9C851A}"/>
              </a:ext>
            </a:extLst>
          </p:cNvPr>
          <p:cNvPicPr>
            <a:picLocks noChangeAspect="1"/>
          </p:cNvPicPr>
          <p:nvPr/>
        </p:nvPicPr>
        <p:blipFill>
          <a:blip r:embed="rId2"/>
          <a:stretch>
            <a:fillRect/>
          </a:stretch>
        </p:blipFill>
        <p:spPr>
          <a:xfrm>
            <a:off x="2657104" y="2027281"/>
            <a:ext cx="6999513" cy="3746537"/>
          </a:xfrm>
          <a:prstGeom prst="rect">
            <a:avLst/>
          </a:prstGeom>
        </p:spPr>
      </p:pic>
      <p:sp>
        <p:nvSpPr>
          <p:cNvPr id="5" name="Text Placeholder 2">
            <a:extLst>
              <a:ext uri="{FF2B5EF4-FFF2-40B4-BE49-F238E27FC236}">
                <a16:creationId xmlns:a16="http://schemas.microsoft.com/office/drawing/2014/main" id="{C6704102-1244-75CE-9ABC-DA7F8B71F139}"/>
              </a:ext>
            </a:extLst>
          </p:cNvPr>
          <p:cNvSpPr>
            <a:spLocks noGrp="1"/>
          </p:cNvSpPr>
          <p:nvPr>
            <p:ph type="body" idx="1"/>
          </p:nvPr>
        </p:nvSpPr>
        <p:spPr>
          <a:xfrm>
            <a:off x="809336" y="1384082"/>
            <a:ext cx="10773600" cy="4356800"/>
          </a:xfrm>
        </p:spPr>
        <p:txBody>
          <a:bodyPr/>
          <a:lstStyle/>
          <a:p>
            <a:pPr marL="608965" indent="-422910"/>
            <a:r>
              <a:rPr lang="en-US" sz="1800"/>
              <a:t>To address this issue, the </a:t>
            </a:r>
            <a:r>
              <a:rPr lang="en-US" sz="1800" err="1"/>
              <a:t>update_goals</a:t>
            </a:r>
            <a:r>
              <a:rPr lang="en-US" sz="1800"/>
              <a:t> node is used </a:t>
            </a:r>
          </a:p>
          <a:p>
            <a:pPr marL="608965" indent="-422910"/>
            <a:r>
              <a:rPr lang="en-US" sz="1800"/>
              <a:t>To receive detected information after navigation, and integrate with the knowledge base</a:t>
            </a:r>
          </a:p>
          <a:p>
            <a:pPr marL="608965" indent="-422910"/>
            <a:endParaRPr lang="en-US" sz="1800"/>
          </a:p>
        </p:txBody>
      </p:sp>
    </p:spTree>
    <p:extLst>
      <p:ext uri="{BB962C8B-B14F-4D97-AF65-F5344CB8AC3E}">
        <p14:creationId xmlns:p14="http://schemas.microsoft.com/office/powerpoint/2010/main" val="287944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MOTION CONTROL</a:t>
            </a:r>
          </a:p>
        </p:txBody>
      </p:sp>
      <p:sp>
        <p:nvSpPr>
          <p:cNvPr id="3" name="Text Placeholder 2">
            <a:extLst>
              <a:ext uri="{FF2B5EF4-FFF2-40B4-BE49-F238E27FC236}">
                <a16:creationId xmlns:a16="http://schemas.microsoft.com/office/drawing/2014/main" id="{179477CA-DD7B-743F-1C68-4A884F2151C7}"/>
              </a:ext>
            </a:extLst>
          </p:cNvPr>
          <p:cNvSpPr>
            <a:spLocks noGrp="1"/>
          </p:cNvSpPr>
          <p:nvPr>
            <p:ph type="body" idx="1"/>
          </p:nvPr>
        </p:nvSpPr>
        <p:spPr>
          <a:xfrm>
            <a:off x="698500" y="1591900"/>
            <a:ext cx="3227943" cy="2739873"/>
          </a:xfrm>
        </p:spPr>
        <p:txBody>
          <a:bodyPr>
            <a:normAutofit/>
          </a:bodyPr>
          <a:lstStyle/>
          <a:p>
            <a:pPr marL="186055" indent="0">
              <a:buNone/>
            </a:pPr>
            <a:r>
              <a:rPr lang="en-US" sz="2000"/>
              <a:t>Basic actions:</a:t>
            </a:r>
          </a:p>
          <a:p>
            <a:pPr marL="608965" indent="-422910"/>
            <a:r>
              <a:rPr lang="en-US" sz="2000"/>
              <a:t>Gripper control</a:t>
            </a:r>
            <a:endParaRPr lang="en-US"/>
          </a:p>
          <a:p>
            <a:pPr marL="608965" indent="-422910"/>
            <a:r>
              <a:rPr lang="en-US" sz="2000"/>
              <a:t>Look to point</a:t>
            </a:r>
            <a:endParaRPr lang="en-US"/>
          </a:p>
          <a:p>
            <a:pPr marL="608965" indent="-422910"/>
            <a:r>
              <a:rPr lang="en-US" sz="2000"/>
              <a:t>Move base</a:t>
            </a:r>
          </a:p>
        </p:txBody>
      </p:sp>
      <p:pic>
        <p:nvPicPr>
          <p:cNvPr id="4" name="Picture 4" descr="A picture containing wall, indoor&#10;&#10;Description automatically generated">
            <a:extLst>
              <a:ext uri="{FF2B5EF4-FFF2-40B4-BE49-F238E27FC236}">
                <a16:creationId xmlns:a16="http://schemas.microsoft.com/office/drawing/2014/main" id="{0A0B8FE2-4F20-022E-3BF3-6A13CDF1380E}"/>
              </a:ext>
            </a:extLst>
          </p:cNvPr>
          <p:cNvPicPr>
            <a:picLocks noChangeAspect="1"/>
          </p:cNvPicPr>
          <p:nvPr/>
        </p:nvPicPr>
        <p:blipFill rotWithShape="1">
          <a:blip r:embed="rId2"/>
          <a:srcRect l="26140" t="271" r="21884" b="-271"/>
          <a:stretch/>
        </p:blipFill>
        <p:spPr>
          <a:xfrm>
            <a:off x="5988206" y="-233"/>
            <a:ext cx="6362005" cy="6858471"/>
          </a:xfrm>
          <a:prstGeom prst="rect">
            <a:avLst/>
          </a:prstGeom>
        </p:spPr>
      </p:pic>
      <p:sp>
        <p:nvSpPr>
          <p:cNvPr id="6" name="Text Placeholder 2">
            <a:extLst>
              <a:ext uri="{FF2B5EF4-FFF2-40B4-BE49-F238E27FC236}">
                <a16:creationId xmlns:a16="http://schemas.microsoft.com/office/drawing/2014/main" id="{332C5914-1D22-5EDA-8866-3BAE7B518AC2}"/>
              </a:ext>
            </a:extLst>
          </p:cNvPr>
          <p:cNvSpPr txBox="1">
            <a:spLocks/>
          </p:cNvSpPr>
          <p:nvPr/>
        </p:nvSpPr>
        <p:spPr>
          <a:xfrm>
            <a:off x="702217" y="3537788"/>
            <a:ext cx="3237235" cy="1838483"/>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186055" indent="0">
              <a:buFont typeface="Arial"/>
              <a:buNone/>
            </a:pPr>
            <a:r>
              <a:rPr lang="en-US" sz="2000" kern="0"/>
              <a:t>Complex actions:</a:t>
            </a:r>
          </a:p>
          <a:p>
            <a:pPr marL="608965" indent="-422910"/>
            <a:r>
              <a:rPr lang="en-US" sz="2000" kern="0"/>
              <a:t>Pick</a:t>
            </a:r>
            <a:endParaRPr lang="en-US" kern="0"/>
          </a:p>
          <a:p>
            <a:pPr marL="608965" indent="-422910"/>
            <a:r>
              <a:rPr lang="en-US" sz="2000" kern="0"/>
              <a:t>Place</a:t>
            </a:r>
            <a:endParaRPr lang="en-US" kern="0"/>
          </a:p>
        </p:txBody>
      </p:sp>
    </p:spTree>
    <p:extLst>
      <p:ext uri="{BB962C8B-B14F-4D97-AF65-F5344CB8AC3E}">
        <p14:creationId xmlns:p14="http://schemas.microsoft.com/office/powerpoint/2010/main" val="84299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MOTION CONTROL</a:t>
            </a:r>
          </a:p>
        </p:txBody>
      </p:sp>
      <p:pic>
        <p:nvPicPr>
          <p:cNvPr id="4" name="WhatsApp Video 2022-06-07 at 1.54.44 PM (1)">
            <a:hlinkClick r:id="" action="ppaction://media"/>
            <a:extLst>
              <a:ext uri="{FF2B5EF4-FFF2-40B4-BE49-F238E27FC236}">
                <a16:creationId xmlns:a16="http://schemas.microsoft.com/office/drawing/2014/main" id="{87BE8372-EBA9-C55C-2266-6804A0416C3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00595" y="1522999"/>
            <a:ext cx="4960903" cy="3810465"/>
          </a:xfrm>
          <a:prstGeom prst="rect">
            <a:avLst/>
          </a:prstGeom>
        </p:spPr>
      </p:pic>
      <p:pic>
        <p:nvPicPr>
          <p:cNvPr id="5" name="WhatsApp Video 2022-06-07 at 1.54.44 PM">
            <a:hlinkClick r:id="" action="ppaction://media"/>
            <a:extLst>
              <a:ext uri="{FF2B5EF4-FFF2-40B4-BE49-F238E27FC236}">
                <a16:creationId xmlns:a16="http://schemas.microsoft.com/office/drawing/2014/main" id="{5BE37429-66F4-84CA-D3B9-630DF377987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9317" y="1520254"/>
            <a:ext cx="4968804" cy="3814745"/>
          </a:xfrm>
          <a:prstGeom prst="rect">
            <a:avLst/>
          </a:prstGeom>
        </p:spPr>
      </p:pic>
    </p:spTree>
    <p:extLst>
      <p:ext uri="{BB962C8B-B14F-4D97-AF65-F5344CB8AC3E}">
        <p14:creationId xmlns:p14="http://schemas.microsoft.com/office/powerpoint/2010/main" val="384975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D636E50F-3B26-7818-1891-8B03FE4BFE82}"/>
              </a:ext>
            </a:extLst>
          </p:cNvPr>
          <p:cNvPicPr>
            <a:picLocks noChangeAspect="1"/>
          </p:cNvPicPr>
          <p:nvPr/>
        </p:nvPicPr>
        <p:blipFill rotWithShape="1">
          <a:blip r:embed="rId2"/>
          <a:srcRect l="6152" r="31269" b="-136"/>
          <a:stretch/>
        </p:blipFill>
        <p:spPr>
          <a:xfrm>
            <a:off x="0" y="0"/>
            <a:ext cx="5734968" cy="6861706"/>
          </a:xfrm>
          <a:prstGeom prst="rect">
            <a:avLst/>
          </a:prstGeom>
        </p:spPr>
      </p:pic>
      <p:sp>
        <p:nvSpPr>
          <p:cNvPr id="5" name="Title 1">
            <a:extLst>
              <a:ext uri="{FF2B5EF4-FFF2-40B4-BE49-F238E27FC236}">
                <a16:creationId xmlns:a16="http://schemas.microsoft.com/office/drawing/2014/main" id="{1639A9D3-3D64-C58F-8CDE-5D67905D3DC2}"/>
              </a:ext>
            </a:extLst>
          </p:cNvPr>
          <p:cNvSpPr txBox="1">
            <a:spLocks/>
          </p:cNvSpPr>
          <p:nvPr/>
        </p:nvSpPr>
        <p:spPr>
          <a:xfrm>
            <a:off x="6099282" y="739787"/>
            <a:ext cx="5389830" cy="490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14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90000"/>
              </a:lnSpc>
              <a:spcBef>
                <a:spcPts val="0"/>
              </a:spcBef>
              <a:spcAft>
                <a:spcPts val="0"/>
              </a:spcAft>
              <a:buClr>
                <a:schemeClr val="accent1"/>
              </a:buClr>
              <a:buSzPts val="1400"/>
              <a:buFont typeface="Roboto Slab"/>
              <a:buNone/>
              <a:defRPr sz="2400" b="0" i="0" u="none" strike="noStrike" cap="none">
                <a:solidFill>
                  <a:schemeClr val="accent1"/>
                </a:solidFill>
                <a:latin typeface="Roboto Slab"/>
                <a:ea typeface="Roboto Slab"/>
                <a:cs typeface="Roboto Slab"/>
                <a:sym typeface="Roboto Slab"/>
              </a:defRPr>
            </a:lvl2pPr>
            <a:lvl3pPr marR="0" lvl="2" algn="l" rtl="0">
              <a:lnSpc>
                <a:spcPct val="90000"/>
              </a:lnSpc>
              <a:spcBef>
                <a:spcPts val="0"/>
              </a:spcBef>
              <a:spcAft>
                <a:spcPts val="0"/>
              </a:spcAft>
              <a:buClr>
                <a:schemeClr val="accent1"/>
              </a:buClr>
              <a:buSzPts val="1400"/>
              <a:buFont typeface="Roboto Slab"/>
              <a:buNone/>
              <a:defRPr sz="2400" b="0" i="0" u="none" strike="noStrike" cap="none">
                <a:solidFill>
                  <a:schemeClr val="accent1"/>
                </a:solidFill>
                <a:latin typeface="Roboto Slab"/>
                <a:ea typeface="Roboto Slab"/>
                <a:cs typeface="Roboto Slab"/>
                <a:sym typeface="Roboto Slab"/>
              </a:defRPr>
            </a:lvl3pPr>
            <a:lvl4pPr marR="0" lvl="3" algn="l" rtl="0">
              <a:lnSpc>
                <a:spcPct val="90000"/>
              </a:lnSpc>
              <a:spcBef>
                <a:spcPts val="0"/>
              </a:spcBef>
              <a:spcAft>
                <a:spcPts val="0"/>
              </a:spcAft>
              <a:buClr>
                <a:schemeClr val="accent1"/>
              </a:buClr>
              <a:buSzPts val="1400"/>
              <a:buFont typeface="Roboto Slab"/>
              <a:buNone/>
              <a:defRPr sz="2400" b="0" i="0" u="none" strike="noStrike" cap="none">
                <a:solidFill>
                  <a:schemeClr val="accent1"/>
                </a:solidFill>
                <a:latin typeface="Roboto Slab"/>
                <a:ea typeface="Roboto Slab"/>
                <a:cs typeface="Roboto Slab"/>
                <a:sym typeface="Roboto Slab"/>
              </a:defRPr>
            </a:lvl4pPr>
            <a:lvl5pPr marR="0" lvl="4" algn="l" rtl="0">
              <a:lnSpc>
                <a:spcPct val="90000"/>
              </a:lnSpc>
              <a:spcBef>
                <a:spcPts val="0"/>
              </a:spcBef>
              <a:spcAft>
                <a:spcPts val="0"/>
              </a:spcAft>
              <a:buClr>
                <a:schemeClr val="accent1"/>
              </a:buClr>
              <a:buSzPts val="1400"/>
              <a:buFont typeface="Roboto Slab"/>
              <a:buNone/>
              <a:defRPr sz="2400" b="0" i="0" u="none" strike="noStrike" cap="none">
                <a:solidFill>
                  <a:schemeClr val="accent1"/>
                </a:solidFill>
                <a:latin typeface="Roboto Slab"/>
                <a:ea typeface="Roboto Slab"/>
                <a:cs typeface="Roboto Slab"/>
                <a:sym typeface="Roboto Slab"/>
              </a:defRPr>
            </a:lvl5pPr>
            <a:lvl6pPr marR="0" lvl="5" algn="l" rtl="0">
              <a:lnSpc>
                <a:spcPct val="90000"/>
              </a:lnSpc>
              <a:spcBef>
                <a:spcPts val="0"/>
              </a:spcBef>
              <a:spcAft>
                <a:spcPts val="0"/>
              </a:spcAft>
              <a:buClr>
                <a:schemeClr val="accent1"/>
              </a:buClr>
              <a:buSzPts val="1400"/>
              <a:buFont typeface="Roboto Slab"/>
              <a:buNone/>
              <a:defRPr sz="2400" b="0" i="0" u="none" strike="noStrike" cap="none">
                <a:solidFill>
                  <a:schemeClr val="accent1"/>
                </a:solidFill>
                <a:latin typeface="Roboto Slab"/>
                <a:ea typeface="Roboto Slab"/>
                <a:cs typeface="Roboto Slab"/>
                <a:sym typeface="Roboto Slab"/>
              </a:defRPr>
            </a:lvl6pPr>
            <a:lvl7pPr marR="0" lvl="6" algn="l" rtl="0">
              <a:lnSpc>
                <a:spcPct val="90000"/>
              </a:lnSpc>
              <a:spcBef>
                <a:spcPts val="0"/>
              </a:spcBef>
              <a:spcAft>
                <a:spcPts val="0"/>
              </a:spcAft>
              <a:buClr>
                <a:schemeClr val="accent1"/>
              </a:buClr>
              <a:buSzPts val="1400"/>
              <a:buFont typeface="Roboto Slab"/>
              <a:buNone/>
              <a:defRPr sz="2400" b="0" i="0" u="none" strike="noStrike" cap="none">
                <a:solidFill>
                  <a:schemeClr val="accent1"/>
                </a:solidFill>
                <a:latin typeface="Roboto Slab"/>
                <a:ea typeface="Roboto Slab"/>
                <a:cs typeface="Roboto Slab"/>
                <a:sym typeface="Roboto Slab"/>
              </a:defRPr>
            </a:lvl7pPr>
            <a:lvl8pPr marR="0" lvl="7" algn="l" rtl="0">
              <a:lnSpc>
                <a:spcPct val="90000"/>
              </a:lnSpc>
              <a:spcBef>
                <a:spcPts val="0"/>
              </a:spcBef>
              <a:spcAft>
                <a:spcPts val="0"/>
              </a:spcAft>
              <a:buClr>
                <a:schemeClr val="accent1"/>
              </a:buClr>
              <a:buSzPts val="1400"/>
              <a:buFont typeface="Roboto Slab"/>
              <a:buNone/>
              <a:defRPr sz="2400" b="0" i="0" u="none" strike="noStrike" cap="none">
                <a:solidFill>
                  <a:schemeClr val="accent1"/>
                </a:solidFill>
                <a:latin typeface="Roboto Slab"/>
                <a:ea typeface="Roboto Slab"/>
                <a:cs typeface="Roboto Slab"/>
                <a:sym typeface="Roboto Slab"/>
              </a:defRPr>
            </a:lvl8pPr>
            <a:lvl9pPr marR="0" lvl="8" algn="l" rtl="0">
              <a:lnSpc>
                <a:spcPct val="90000"/>
              </a:lnSpc>
              <a:spcBef>
                <a:spcPts val="0"/>
              </a:spcBef>
              <a:spcAft>
                <a:spcPts val="0"/>
              </a:spcAft>
              <a:buClr>
                <a:schemeClr val="accent1"/>
              </a:buClr>
              <a:buSzPts val="1400"/>
              <a:buFont typeface="Roboto Slab"/>
              <a:buNone/>
              <a:defRPr sz="2400" b="0" i="0" u="none" strike="noStrike" cap="none">
                <a:solidFill>
                  <a:schemeClr val="accent1"/>
                </a:solidFill>
                <a:latin typeface="Roboto Slab"/>
                <a:ea typeface="Roboto Slab"/>
                <a:cs typeface="Roboto Slab"/>
                <a:sym typeface="Roboto Slab"/>
              </a:defRPr>
            </a:lvl9pPr>
          </a:lstStyle>
          <a:p>
            <a:r>
              <a:rPr lang="en-US" kern="0"/>
              <a:t>TO SUM UP</a:t>
            </a:r>
          </a:p>
        </p:txBody>
      </p:sp>
      <p:sp>
        <p:nvSpPr>
          <p:cNvPr id="9" name="Text Placeholder 2">
            <a:extLst>
              <a:ext uri="{FF2B5EF4-FFF2-40B4-BE49-F238E27FC236}">
                <a16:creationId xmlns:a16="http://schemas.microsoft.com/office/drawing/2014/main" id="{A8B23A3F-3154-FFFA-BE98-8612C436E9CD}"/>
              </a:ext>
            </a:extLst>
          </p:cNvPr>
          <p:cNvSpPr txBox="1">
            <a:spLocks/>
          </p:cNvSpPr>
          <p:nvPr/>
        </p:nvSpPr>
        <p:spPr>
          <a:xfrm>
            <a:off x="6099282" y="1590188"/>
            <a:ext cx="5388230" cy="435680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608965" indent="-381000" algn="just">
              <a:lnSpc>
                <a:spcPct val="150000"/>
              </a:lnSpc>
              <a:spcBef>
                <a:spcPts val="500"/>
              </a:spcBef>
              <a:buFont typeface="Roboto Slab,Sans-Serif"/>
              <a:buChar char="●"/>
            </a:pPr>
            <a:r>
              <a:rPr lang="en-GB" sz="2000" kern="0"/>
              <a:t>GUI</a:t>
            </a:r>
            <a:endParaRPr lang="en-US" sz="2000" kern="0"/>
          </a:p>
          <a:p>
            <a:pPr marL="608965" indent="-381000" algn="just">
              <a:lnSpc>
                <a:spcPct val="150000"/>
              </a:lnSpc>
              <a:spcBef>
                <a:spcPts val="500"/>
              </a:spcBef>
              <a:buFont typeface="Roboto Slab,Sans-Serif"/>
              <a:buChar char="●"/>
            </a:pPr>
            <a:r>
              <a:rPr lang="en-GB" sz="2000" kern="0"/>
              <a:t>Navigation</a:t>
            </a:r>
            <a:endParaRPr lang="en-US" sz="2000" kern="0"/>
          </a:p>
          <a:p>
            <a:pPr marL="608965" indent="-381000" algn="just">
              <a:lnSpc>
                <a:spcPct val="150000"/>
              </a:lnSpc>
              <a:spcBef>
                <a:spcPts val="500"/>
              </a:spcBef>
              <a:buFont typeface="Roboto Slab,Sans-Serif"/>
              <a:buChar char="●"/>
            </a:pPr>
            <a:r>
              <a:rPr lang="en-GB" sz="2000" kern="0"/>
              <a:t>Error handling</a:t>
            </a:r>
          </a:p>
          <a:p>
            <a:pPr marL="608965" indent="-381000" algn="just">
              <a:lnSpc>
                <a:spcPct val="150000"/>
              </a:lnSpc>
              <a:spcBef>
                <a:spcPts val="0"/>
              </a:spcBef>
              <a:buFont typeface="Roboto Slab,Sans-Serif"/>
              <a:buChar char="●"/>
            </a:pPr>
            <a:r>
              <a:rPr lang="en-GB" sz="2000" kern="0"/>
              <a:t>Perception</a:t>
            </a:r>
            <a:endParaRPr lang="en-US" sz="2000" kern="0"/>
          </a:p>
          <a:p>
            <a:pPr marL="608965" indent="-381000" algn="just">
              <a:lnSpc>
                <a:spcPct val="150000"/>
              </a:lnSpc>
              <a:spcBef>
                <a:spcPts val="0"/>
              </a:spcBef>
              <a:buFont typeface="Roboto Slab,Sans-Serif"/>
              <a:buChar char="●"/>
            </a:pPr>
            <a:r>
              <a:rPr lang="en-GB" sz="2000" kern="0"/>
              <a:t>Planning</a:t>
            </a:r>
            <a:endParaRPr lang="en-US" sz="2000" kern="0"/>
          </a:p>
          <a:p>
            <a:pPr marL="608965" indent="-381000" algn="just">
              <a:lnSpc>
                <a:spcPct val="150000"/>
              </a:lnSpc>
              <a:spcBef>
                <a:spcPts val="0"/>
              </a:spcBef>
              <a:buFont typeface="Roboto Slab,Sans-Serif"/>
              <a:buChar char="●"/>
            </a:pPr>
            <a:r>
              <a:rPr lang="en-GB" sz="2000" kern="0"/>
              <a:t>Motion control</a:t>
            </a:r>
            <a:endParaRPr lang="en-US" sz="2000" kern="0"/>
          </a:p>
        </p:txBody>
      </p:sp>
    </p:spTree>
    <p:extLst>
      <p:ext uri="{BB962C8B-B14F-4D97-AF65-F5344CB8AC3E}">
        <p14:creationId xmlns:p14="http://schemas.microsoft.com/office/powerpoint/2010/main" val="19538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BC669C4-0018-98D5-185D-DAB7E01CF798}"/>
              </a:ext>
            </a:extLst>
          </p:cNvPr>
          <p:cNvGrpSpPr/>
          <p:nvPr/>
        </p:nvGrpSpPr>
        <p:grpSpPr>
          <a:xfrm>
            <a:off x="2899317" y="339183"/>
            <a:ext cx="6394412" cy="6175069"/>
            <a:chOff x="2792452" y="325244"/>
            <a:chExt cx="6394412" cy="6175069"/>
          </a:xfrm>
        </p:grpSpPr>
        <p:pic>
          <p:nvPicPr>
            <p:cNvPr id="2" name="Picture 2">
              <a:extLst>
                <a:ext uri="{FF2B5EF4-FFF2-40B4-BE49-F238E27FC236}">
                  <a16:creationId xmlns:a16="http://schemas.microsoft.com/office/drawing/2014/main" id="{6D69B00A-EF4C-65AD-5F92-C74B3A75DB24}"/>
                </a:ext>
              </a:extLst>
            </p:cNvPr>
            <p:cNvPicPr>
              <a:picLocks noChangeAspect="1"/>
            </p:cNvPicPr>
            <p:nvPr/>
          </p:nvPicPr>
          <p:blipFill rotWithShape="1">
            <a:blip r:embed="rId3"/>
            <a:srcRect l="38570" r="5850" b="-208"/>
            <a:stretch/>
          </p:blipFill>
          <p:spPr>
            <a:xfrm>
              <a:off x="2792452" y="325244"/>
              <a:ext cx="6394412" cy="5997046"/>
            </a:xfrm>
            <a:prstGeom prst="ellipse">
              <a:avLst/>
            </a:prstGeom>
          </p:spPr>
        </p:pic>
        <p:sp>
          <p:nvSpPr>
            <p:cNvPr id="9" name="Tijdelijke aanduiding voor datum 3">
              <a:extLst>
                <a:ext uri="{FF2B5EF4-FFF2-40B4-BE49-F238E27FC236}">
                  <a16:creationId xmlns:a16="http://schemas.microsoft.com/office/drawing/2014/main" id="{276A0CA0-5343-7D8A-ED14-87AA2B9EA05D}"/>
                </a:ext>
              </a:extLst>
            </p:cNvPr>
            <p:cNvSpPr txBox="1"/>
            <p:nvPr/>
          </p:nvSpPr>
          <p:spPr>
            <a:xfrm>
              <a:off x="4940953" y="6315647"/>
              <a:ext cx="2104183"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lgn="ctr"/>
              <a:r>
                <a:rPr lang="en-US" sz="1200">
                  <a:solidFill>
                    <a:schemeClr val="bg1">
                      <a:lumMod val="75000"/>
                    </a:schemeClr>
                  </a:solidFill>
                </a:rPr>
                <a:t>Source: supermarketnews.com</a:t>
              </a:r>
              <a:endParaRPr sz="1200">
                <a:solidFill>
                  <a:schemeClr val="bg1">
                    <a:lumMod val="75000"/>
                  </a:schemeClr>
                </a:solidFill>
              </a:endParaRPr>
            </a:p>
          </p:txBody>
        </p:sp>
      </p:grpSp>
    </p:spTree>
    <p:extLst>
      <p:ext uri="{BB962C8B-B14F-4D97-AF65-F5344CB8AC3E}">
        <p14:creationId xmlns:p14="http://schemas.microsoft.com/office/powerpoint/2010/main" val="122070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722F-B325-23EE-5273-411FAD6B18C1}"/>
              </a:ext>
            </a:extLst>
          </p:cNvPr>
          <p:cNvSpPr>
            <a:spLocks noGrp="1"/>
          </p:cNvSpPr>
          <p:nvPr>
            <p:ph type="title"/>
          </p:nvPr>
        </p:nvSpPr>
        <p:spPr/>
        <p:txBody>
          <a:bodyPr/>
          <a:lstStyle/>
          <a:p>
            <a:r>
              <a:rPr lang="en-US"/>
              <a:t>EXTRA! FUTURE WORK</a:t>
            </a:r>
          </a:p>
        </p:txBody>
      </p:sp>
      <p:sp>
        <p:nvSpPr>
          <p:cNvPr id="7" name="Text Placeholder 2">
            <a:extLst>
              <a:ext uri="{FF2B5EF4-FFF2-40B4-BE49-F238E27FC236}">
                <a16:creationId xmlns:a16="http://schemas.microsoft.com/office/drawing/2014/main" id="{4F1FBB52-56E5-A076-5A10-64EC9E578A70}"/>
              </a:ext>
            </a:extLst>
          </p:cNvPr>
          <p:cNvSpPr txBox="1">
            <a:spLocks/>
          </p:cNvSpPr>
          <p:nvPr/>
        </p:nvSpPr>
        <p:spPr>
          <a:xfrm>
            <a:off x="7723217" y="2577010"/>
            <a:ext cx="3056330" cy="58982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186055" indent="0">
              <a:buNone/>
            </a:pPr>
            <a:r>
              <a:rPr lang="en-US" kern="0" err="1"/>
              <a:t>OctoMap</a:t>
            </a:r>
            <a:r>
              <a:rPr lang="en-US" kern="0"/>
              <a:t> of the shelves in </a:t>
            </a:r>
            <a:r>
              <a:rPr lang="en-US" kern="0" err="1"/>
              <a:t>RViz</a:t>
            </a:r>
            <a:r>
              <a:rPr lang="en-US" kern="0"/>
              <a:t>.</a:t>
            </a:r>
          </a:p>
        </p:txBody>
      </p:sp>
      <p:pic>
        <p:nvPicPr>
          <p:cNvPr id="9" name="Picture 8" descr="A computer generated image of a computer&#10;&#10;Description automatically generated with low confidence">
            <a:extLst>
              <a:ext uri="{FF2B5EF4-FFF2-40B4-BE49-F238E27FC236}">
                <a16:creationId xmlns:a16="http://schemas.microsoft.com/office/drawing/2014/main" id="{16969103-7BBA-334E-C00D-7D762EB42AA2}"/>
              </a:ex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9357" y="494196"/>
            <a:ext cx="4704314" cy="2224270"/>
          </a:xfrm>
          <a:prstGeom prst="rect">
            <a:avLst/>
          </a:prstGeom>
        </p:spPr>
      </p:pic>
      <p:sp>
        <p:nvSpPr>
          <p:cNvPr id="12" name="Text Placeholder 2">
            <a:extLst>
              <a:ext uri="{FF2B5EF4-FFF2-40B4-BE49-F238E27FC236}">
                <a16:creationId xmlns:a16="http://schemas.microsoft.com/office/drawing/2014/main" id="{0CC206B5-C88A-5264-E150-7EDB24C8CD12}"/>
              </a:ext>
            </a:extLst>
          </p:cNvPr>
          <p:cNvSpPr txBox="1">
            <a:spLocks/>
          </p:cNvSpPr>
          <p:nvPr/>
        </p:nvSpPr>
        <p:spPr>
          <a:xfrm>
            <a:off x="698500" y="1606331"/>
            <a:ext cx="5181312" cy="435680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186055" indent="0">
              <a:buNone/>
            </a:pPr>
            <a:r>
              <a:rPr lang="en-US" sz="2000" kern="0"/>
              <a:t>Scanning shelves possibilities:</a:t>
            </a:r>
          </a:p>
          <a:p>
            <a:pPr marL="608980" indent="-422910"/>
            <a:r>
              <a:rPr lang="en-US" sz="2000" kern="0"/>
              <a:t>Relocate misplaced products</a:t>
            </a:r>
          </a:p>
          <a:p>
            <a:pPr marL="608980" indent="-422910"/>
            <a:r>
              <a:rPr lang="en-US" sz="2000" kern="0"/>
              <a:t>Place back products fallen on the floor </a:t>
            </a:r>
          </a:p>
          <a:p>
            <a:pPr marL="608980" indent="-422910"/>
            <a:r>
              <a:rPr lang="en-US" sz="2000" kern="0"/>
              <a:t>Detecting the shelf emptiness for restocking notifications</a:t>
            </a:r>
          </a:p>
          <a:p>
            <a:pPr marL="1218565" lvl="1" indent="-422910"/>
            <a:endParaRPr lang="en-US" sz="2000" kern="0"/>
          </a:p>
          <a:p>
            <a:pPr marL="608965" indent="-422910"/>
            <a:endParaRPr lang="en-US" sz="2000" kern="0"/>
          </a:p>
        </p:txBody>
      </p:sp>
      <p:pic>
        <p:nvPicPr>
          <p:cNvPr id="3" name="scanning_shelves_speed_up">
            <a:hlinkClick r:id="" action="ppaction://media"/>
            <a:extLst>
              <a:ext uri="{FF2B5EF4-FFF2-40B4-BE49-F238E27FC236}">
                <a16:creationId xmlns:a16="http://schemas.microsoft.com/office/drawing/2014/main" id="{331D52B6-4C22-4EC1-29CC-EB1E8BEA07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61913" y="3248200"/>
            <a:ext cx="5099202" cy="2868301"/>
          </a:xfrm>
          <a:prstGeom prst="rect">
            <a:avLst/>
          </a:prstGeom>
        </p:spPr>
      </p:pic>
    </p:spTree>
    <p:extLst>
      <p:ext uri="{BB962C8B-B14F-4D97-AF65-F5344CB8AC3E}">
        <p14:creationId xmlns:p14="http://schemas.microsoft.com/office/powerpoint/2010/main" val="108396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8761-8D70-EF0C-C1D4-DA39E546AAA6}"/>
              </a:ext>
            </a:extLst>
          </p:cNvPr>
          <p:cNvSpPr>
            <a:spLocks noGrp="1"/>
          </p:cNvSpPr>
          <p:nvPr>
            <p:ph type="title"/>
          </p:nvPr>
        </p:nvSpPr>
        <p:spPr/>
        <p:txBody>
          <a:bodyPr/>
          <a:lstStyle/>
          <a:p>
            <a:r>
              <a:rPr lang="en-US"/>
              <a:t>Are you ready to hire </a:t>
            </a:r>
            <a:r>
              <a:rPr lang="en-US" err="1"/>
              <a:t>TIAGo</a:t>
            </a:r>
            <a:r>
              <a:rPr lang="en-US"/>
              <a:t>?</a:t>
            </a:r>
          </a:p>
        </p:txBody>
      </p:sp>
      <p:pic>
        <p:nvPicPr>
          <p:cNvPr id="4" name="Picture 16" descr="A picture containing wall&#10;&#10;Description automatically generated">
            <a:extLst>
              <a:ext uri="{FF2B5EF4-FFF2-40B4-BE49-F238E27FC236}">
                <a16:creationId xmlns:a16="http://schemas.microsoft.com/office/drawing/2014/main" id="{8813ADA7-1F99-0C58-AAF1-A9E86FC0B4C9}"/>
              </a:ext>
            </a:extLst>
          </p:cNvPr>
          <p:cNvPicPr>
            <a:picLocks noChangeAspect="1"/>
          </p:cNvPicPr>
          <p:nvPr/>
        </p:nvPicPr>
        <p:blipFill rotWithShape="1">
          <a:blip r:embed="rId2"/>
          <a:srcRect l="43732" t="5867" r="9615"/>
          <a:stretch/>
        </p:blipFill>
        <p:spPr>
          <a:xfrm>
            <a:off x="6106750" y="-232"/>
            <a:ext cx="6087973" cy="6865348"/>
          </a:xfrm>
          <a:prstGeom prst="rect">
            <a:avLst/>
          </a:prstGeom>
        </p:spPr>
      </p:pic>
      <p:pic>
        <p:nvPicPr>
          <p:cNvPr id="6" name="Picture 5">
            <a:extLst>
              <a:ext uri="{FF2B5EF4-FFF2-40B4-BE49-F238E27FC236}">
                <a16:creationId xmlns:a16="http://schemas.microsoft.com/office/drawing/2014/main" id="{4AE8C1B0-E179-3992-CF68-C9F10C836061}"/>
              </a:ext>
            </a:extLst>
          </p:cNvPr>
          <p:cNvPicPr>
            <a:picLocks noChangeAspect="1"/>
          </p:cNvPicPr>
          <p:nvPr/>
        </p:nvPicPr>
        <p:blipFill>
          <a:blip r:embed="rId3"/>
          <a:stretch>
            <a:fillRect/>
          </a:stretch>
        </p:blipFill>
        <p:spPr>
          <a:xfrm>
            <a:off x="9245986" y="2819321"/>
            <a:ext cx="926571" cy="362108"/>
          </a:xfrm>
          <a:prstGeom prst="rect">
            <a:avLst/>
          </a:prstGeom>
        </p:spPr>
      </p:pic>
      <p:pic>
        <p:nvPicPr>
          <p:cNvPr id="8" name="Picture 7">
            <a:extLst>
              <a:ext uri="{FF2B5EF4-FFF2-40B4-BE49-F238E27FC236}">
                <a16:creationId xmlns:a16="http://schemas.microsoft.com/office/drawing/2014/main" id="{6FC8EA90-D5DC-4D16-44EC-3536FFBC9A0B}"/>
              </a:ext>
            </a:extLst>
          </p:cNvPr>
          <p:cNvPicPr>
            <a:picLocks noChangeAspect="1"/>
          </p:cNvPicPr>
          <p:nvPr/>
        </p:nvPicPr>
        <p:blipFill>
          <a:blip r:embed="rId4"/>
          <a:stretch>
            <a:fillRect/>
          </a:stretch>
        </p:blipFill>
        <p:spPr>
          <a:xfrm>
            <a:off x="9285349" y="3262289"/>
            <a:ext cx="847843" cy="333422"/>
          </a:xfrm>
          <a:prstGeom prst="rect">
            <a:avLst/>
          </a:prstGeom>
        </p:spPr>
      </p:pic>
      <p:pic>
        <p:nvPicPr>
          <p:cNvPr id="1030" name="Picture 6" descr="265 Employee Of The Month Signs Illustrations &amp; Clip Art - iStock">
            <a:extLst>
              <a:ext uri="{FF2B5EF4-FFF2-40B4-BE49-F238E27FC236}">
                <a16:creationId xmlns:a16="http://schemas.microsoft.com/office/drawing/2014/main" id="{7062AFD9-F3AF-EACA-4438-14077619F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3936" y="1804964"/>
            <a:ext cx="29146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36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a:xfrm>
            <a:off x="2153413" y="3429000"/>
            <a:ext cx="9358256" cy="1621063"/>
          </a:xfrm>
        </p:spPr>
        <p:txBody>
          <a:bodyPr/>
          <a:lstStyle/>
          <a:p>
            <a:r>
              <a:rPr lang="nl-NL"/>
              <a:t>Thank you for your attention!</a:t>
            </a:r>
          </a:p>
        </p:txBody>
      </p:sp>
      <p:sp>
        <p:nvSpPr>
          <p:cNvPr id="34" name="Ondertitel 33">
            <a:extLst>
              <a:ext uri="{FF2B5EF4-FFF2-40B4-BE49-F238E27FC236}">
                <a16:creationId xmlns:a16="http://schemas.microsoft.com/office/drawing/2014/main" id="{55F2191D-2484-4649-8731-A1464E3FA455}"/>
              </a:ext>
            </a:extLst>
          </p:cNvPr>
          <p:cNvSpPr>
            <a:spLocks noGrp="1"/>
          </p:cNvSpPr>
          <p:nvPr>
            <p:ph type="subTitle" idx="1"/>
          </p:nvPr>
        </p:nvSpPr>
        <p:spPr/>
        <p:txBody>
          <a:bodyPr/>
          <a:lstStyle/>
          <a:p>
            <a:r>
              <a:rPr lang="en-US">
                <a:effectLst/>
                <a:latin typeface="Arial" panose="020B0604020202020204" pitchFamily="34" charset="0"/>
              </a:rPr>
              <a:t>Group 10:</a:t>
            </a:r>
            <a:br>
              <a:rPr lang="en-US">
                <a:effectLst/>
                <a:latin typeface="Arial" panose="020B0604020202020204" pitchFamily="34" charset="0"/>
              </a:rPr>
            </a:br>
            <a:r>
              <a:rPr lang="en-US">
                <a:effectLst/>
                <a:latin typeface="Arial" panose="020B0604020202020204" pitchFamily="34" charset="0"/>
              </a:rPr>
              <a:t>Rubén Martín Rodríguez (5507391)</a:t>
            </a:r>
            <a:br>
              <a:rPr lang="en-US"/>
            </a:br>
            <a:r>
              <a:rPr lang="en-US">
                <a:effectLst/>
                <a:latin typeface="Arial" panose="020B0604020202020204" pitchFamily="34" charset="0"/>
              </a:rPr>
              <a:t>Max </a:t>
            </a:r>
            <a:r>
              <a:rPr lang="en-US" err="1">
                <a:effectLst/>
                <a:latin typeface="Arial" panose="020B0604020202020204" pitchFamily="34" charset="0"/>
              </a:rPr>
              <a:t>Polak</a:t>
            </a:r>
            <a:r>
              <a:rPr lang="en-US">
                <a:effectLst/>
                <a:latin typeface="Arial" panose="020B0604020202020204" pitchFamily="34" charset="0"/>
              </a:rPr>
              <a:t> (4570677)</a:t>
            </a:r>
            <a:br>
              <a:rPr lang="en-US"/>
            </a:br>
            <a:r>
              <a:rPr lang="en-US" err="1">
                <a:effectLst/>
                <a:latin typeface="Arial" panose="020B0604020202020204" pitchFamily="34" charset="0"/>
              </a:rPr>
              <a:t>Pim</a:t>
            </a:r>
            <a:r>
              <a:rPr lang="en-US">
                <a:effectLst/>
                <a:latin typeface="Arial" panose="020B0604020202020204" pitchFamily="34" charset="0"/>
              </a:rPr>
              <a:t> de </a:t>
            </a:r>
            <a:r>
              <a:rPr lang="en-US" err="1">
                <a:effectLst/>
                <a:latin typeface="Arial" panose="020B0604020202020204" pitchFamily="34" charset="0"/>
              </a:rPr>
              <a:t>Ruijter</a:t>
            </a:r>
            <a:r>
              <a:rPr lang="en-US">
                <a:effectLst/>
                <a:latin typeface="Arial" panose="020B0604020202020204" pitchFamily="34" charset="0"/>
              </a:rPr>
              <a:t> (4580699)</a:t>
            </a:r>
            <a:br>
              <a:rPr lang="en-US"/>
            </a:br>
            <a:r>
              <a:rPr lang="en-US">
                <a:effectLst/>
                <a:latin typeface="Arial" panose="020B0604020202020204" pitchFamily="34" charset="0"/>
              </a:rPr>
              <a:t>Frankie </a:t>
            </a:r>
            <a:r>
              <a:rPr lang="en-US" err="1">
                <a:effectLst/>
                <a:latin typeface="Arial" panose="020B0604020202020204" pitchFamily="34" charset="0"/>
              </a:rPr>
              <a:t>Yuezhe</a:t>
            </a:r>
            <a:r>
              <a:rPr lang="en-US">
                <a:effectLst/>
                <a:latin typeface="Arial" panose="020B0604020202020204" pitchFamily="34" charset="0"/>
              </a:rPr>
              <a:t> Zhang (5390664)</a:t>
            </a:r>
            <a:br>
              <a:rPr lang="en-US"/>
            </a:br>
            <a:r>
              <a:rPr lang="en-US" err="1">
                <a:effectLst/>
                <a:latin typeface="Arial" panose="020B0604020202020204" pitchFamily="34" charset="0"/>
              </a:rPr>
              <a:t>Gioele</a:t>
            </a:r>
            <a:r>
              <a:rPr lang="en-US">
                <a:effectLst/>
                <a:latin typeface="Arial" panose="020B0604020202020204" pitchFamily="34" charset="0"/>
              </a:rPr>
              <a:t> </a:t>
            </a:r>
            <a:r>
              <a:rPr lang="en-US" err="1">
                <a:effectLst/>
                <a:latin typeface="Arial" panose="020B0604020202020204" pitchFamily="34" charset="0"/>
              </a:rPr>
              <a:t>Buriani</a:t>
            </a:r>
            <a:r>
              <a:rPr lang="en-US">
                <a:effectLst/>
                <a:latin typeface="Arial" panose="020B0604020202020204" pitchFamily="34" charset="0"/>
              </a:rPr>
              <a:t> (5629888)</a:t>
            </a:r>
            <a:endParaRPr lang="en-US"/>
          </a:p>
        </p:txBody>
      </p:sp>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4294967295"/>
          </p:nvPr>
        </p:nvSpPr>
        <p:spPr>
          <a:xfrm>
            <a:off x="698500" y="5835457"/>
            <a:ext cx="1454913" cy="688793"/>
          </a:xfrm>
        </p:spPr>
        <p:txBody>
          <a:bodyPr/>
          <a:lstStyle/>
          <a:p>
            <a:r>
              <a:rPr lang="nl-NL"/>
              <a:t> </a:t>
            </a:r>
          </a:p>
        </p:txBody>
      </p:sp>
    </p:spTree>
    <p:extLst>
      <p:ext uri="{BB962C8B-B14F-4D97-AF65-F5344CB8AC3E}">
        <p14:creationId xmlns:p14="http://schemas.microsoft.com/office/powerpoint/2010/main" val="174742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ERROR HANDLING (EXTRA)</a:t>
            </a:r>
          </a:p>
        </p:txBody>
      </p:sp>
      <p:pic>
        <p:nvPicPr>
          <p:cNvPr id="6" name="order_request_person_in_the_way_speed_up">
            <a:hlinkClick r:id="" action="ppaction://media"/>
            <a:extLst>
              <a:ext uri="{FF2B5EF4-FFF2-40B4-BE49-F238E27FC236}">
                <a16:creationId xmlns:a16="http://schemas.microsoft.com/office/drawing/2014/main" id="{506BCEE3-FD92-C89B-9072-AA398D28B2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2256" y="1506613"/>
            <a:ext cx="5907899" cy="3323193"/>
          </a:xfrm>
          <a:prstGeom prst="rect">
            <a:avLst/>
          </a:prstGeom>
        </p:spPr>
      </p:pic>
      <p:pic>
        <p:nvPicPr>
          <p:cNvPr id="7" name="no_product_back_to_charge_speed_up">
            <a:hlinkClick r:id="" action="ppaction://media"/>
            <a:extLst>
              <a:ext uri="{FF2B5EF4-FFF2-40B4-BE49-F238E27FC236}">
                <a16:creationId xmlns:a16="http://schemas.microsoft.com/office/drawing/2014/main" id="{F6A41565-7519-45E2-B248-5551C6F0AE6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250180" y="2891539"/>
            <a:ext cx="5870922" cy="3302395"/>
          </a:xfrm>
          <a:prstGeom prst="rect">
            <a:avLst/>
          </a:prstGeom>
        </p:spPr>
      </p:pic>
    </p:spTree>
    <p:extLst>
      <p:ext uri="{BB962C8B-B14F-4D97-AF65-F5344CB8AC3E}">
        <p14:creationId xmlns:p14="http://schemas.microsoft.com/office/powerpoint/2010/main" val="42659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7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47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mute="1">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video>
              <p:cMediaNode vol="80000" mute="1">
                <p:cTn id="22" fill="hold" display="0">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3A59-46D3-E8C3-69B2-E833B7E13C0E}"/>
              </a:ext>
            </a:extLst>
          </p:cNvPr>
          <p:cNvSpPr>
            <a:spLocks noGrp="1"/>
          </p:cNvSpPr>
          <p:nvPr>
            <p:ph type="title"/>
          </p:nvPr>
        </p:nvSpPr>
        <p:spPr/>
        <p:txBody>
          <a:bodyPr/>
          <a:lstStyle/>
          <a:p>
            <a:r>
              <a:rPr lang="en-US"/>
              <a:t>Full Video In Simulation </a:t>
            </a:r>
          </a:p>
        </p:txBody>
      </p:sp>
      <p:pic>
        <p:nvPicPr>
          <p:cNvPr id="4" name="order_request_speed_up">
            <a:hlinkClick r:id="" action="ppaction://media"/>
            <a:extLst>
              <a:ext uri="{FF2B5EF4-FFF2-40B4-BE49-F238E27FC236}">
                <a16:creationId xmlns:a16="http://schemas.microsoft.com/office/drawing/2014/main" id="{CDB33523-106B-2824-B25D-7F7AF3FE4F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1298" y="1231899"/>
            <a:ext cx="8350286" cy="4697036"/>
          </a:xfrm>
          <a:prstGeom prst="rect">
            <a:avLst/>
          </a:prstGeom>
        </p:spPr>
      </p:pic>
    </p:spTree>
    <p:extLst>
      <p:ext uri="{BB962C8B-B14F-4D97-AF65-F5344CB8AC3E}">
        <p14:creationId xmlns:p14="http://schemas.microsoft.com/office/powerpoint/2010/main" val="275686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E739-6F44-8685-1041-69F478F79591}"/>
              </a:ext>
            </a:extLst>
          </p:cNvPr>
          <p:cNvSpPr>
            <a:spLocks noGrp="1"/>
          </p:cNvSpPr>
          <p:nvPr>
            <p:ph type="title"/>
          </p:nvPr>
        </p:nvSpPr>
        <p:spPr/>
        <p:txBody>
          <a:bodyPr/>
          <a:lstStyle/>
          <a:p>
            <a:r>
              <a:rPr lang="en-US"/>
              <a:t>Full Video In Real World </a:t>
            </a:r>
          </a:p>
        </p:txBody>
      </p:sp>
    </p:spTree>
    <p:extLst>
      <p:ext uri="{BB962C8B-B14F-4D97-AF65-F5344CB8AC3E}">
        <p14:creationId xmlns:p14="http://schemas.microsoft.com/office/powerpoint/2010/main" val="2972648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5" name="Google Shape;605;p30"/>
          <p:cNvSpPr txBox="1">
            <a:spLocks noGrp="1"/>
          </p:cNvSpPr>
          <p:nvPr>
            <p:ph type="body" idx="4"/>
          </p:nvPr>
        </p:nvSpPr>
        <p:spPr>
          <a:xfrm>
            <a:off x="698500" y="5717519"/>
            <a:ext cx="1454400" cy="7200"/>
          </a:xfrm>
          <a:prstGeom prst="rect">
            <a:avLst/>
          </a:prstGeom>
          <a:solidFill>
            <a:srgbClr val="FFFFFF"/>
          </a:solidFill>
          <a:ln>
            <a:noFill/>
          </a:ln>
        </p:spPr>
        <p:txBody>
          <a:bodyPr spcFirstLastPara="1" wrap="square" lIns="0" tIns="0" rIns="0" bIns="0" anchor="t" anchorCtr="0">
            <a:normAutofit fontScale="25000" lnSpcReduction="20000"/>
          </a:bodyPr>
          <a:lstStyle/>
          <a:p>
            <a:pPr marL="0" indent="0">
              <a:spcBef>
                <a:spcPts val="0"/>
              </a:spcBef>
              <a:buSzPct val="100000"/>
            </a:pPr>
            <a:r>
              <a:rPr lang="nl"/>
              <a:t> </a:t>
            </a:r>
            <a:endParaRPr/>
          </a:p>
        </p:txBody>
      </p:sp>
      <p:sp>
        <p:nvSpPr>
          <p:cNvPr id="3" name="Text Placeholder 2">
            <a:extLst>
              <a:ext uri="{FF2B5EF4-FFF2-40B4-BE49-F238E27FC236}">
                <a16:creationId xmlns:a16="http://schemas.microsoft.com/office/drawing/2014/main" id="{D6B99416-8B19-A662-BE6A-102257C1377D}"/>
              </a:ext>
            </a:extLst>
          </p:cNvPr>
          <p:cNvSpPr>
            <a:spLocks noGrp="1"/>
          </p:cNvSpPr>
          <p:nvPr>
            <p:ph type="body" idx="3"/>
          </p:nvPr>
        </p:nvSpPr>
        <p:spPr>
          <a:xfrm>
            <a:off x="698499" y="1084549"/>
            <a:ext cx="3729200" cy="2925200"/>
          </a:xfrm>
        </p:spPr>
        <p:txBody>
          <a:bodyPr>
            <a:normAutofit/>
          </a:bodyPr>
          <a:lstStyle/>
          <a:p>
            <a:pPr marL="0" indent="0">
              <a:spcBef>
                <a:spcPts val="500"/>
              </a:spcBef>
            </a:pPr>
            <a:r>
              <a:rPr lang="en-US" sz="3850"/>
              <a:t>Ahold Delhaize Case: relocating products left at checkout</a:t>
            </a:r>
          </a:p>
          <a:p>
            <a:pPr marL="608965" indent="-304165"/>
            <a:endParaRPr lang="en-US" sz="3850"/>
          </a:p>
        </p:txBody>
      </p:sp>
      <p:pic>
        <p:nvPicPr>
          <p:cNvPr id="4" name="Picture 4">
            <a:extLst>
              <a:ext uri="{FF2B5EF4-FFF2-40B4-BE49-F238E27FC236}">
                <a16:creationId xmlns:a16="http://schemas.microsoft.com/office/drawing/2014/main" id="{0075937B-C971-6DAD-5D21-2853F7ACD33A}"/>
              </a:ext>
            </a:extLst>
          </p:cNvPr>
          <p:cNvPicPr>
            <a:picLocks noChangeAspect="1"/>
          </p:cNvPicPr>
          <p:nvPr/>
        </p:nvPicPr>
        <p:blipFill>
          <a:blip r:embed="rId3"/>
          <a:stretch>
            <a:fillRect/>
          </a:stretch>
        </p:blipFill>
        <p:spPr>
          <a:xfrm>
            <a:off x="2557719" y="6003582"/>
            <a:ext cx="1495425" cy="514350"/>
          </a:xfrm>
          <a:prstGeom prst="rect">
            <a:avLst/>
          </a:prstGeom>
        </p:spPr>
      </p:pic>
      <p:sp>
        <p:nvSpPr>
          <p:cNvPr id="5" name="Text Placeholder 3">
            <a:extLst>
              <a:ext uri="{FF2B5EF4-FFF2-40B4-BE49-F238E27FC236}">
                <a16:creationId xmlns:a16="http://schemas.microsoft.com/office/drawing/2014/main" id="{CB172C43-EAE2-C3C5-5A1A-2BC4D4A5A3FF}"/>
              </a:ext>
            </a:extLst>
          </p:cNvPr>
          <p:cNvSpPr>
            <a:spLocks noGrp="1"/>
          </p:cNvSpPr>
          <p:nvPr/>
        </p:nvSpPr>
        <p:spPr>
          <a:xfrm>
            <a:off x="698499" y="4197119"/>
            <a:ext cx="3729203" cy="141448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xmlns:lc="http://schemas.openxmlformats.org/drawingml/2006/lockedCanvas" val="1"/>
            </a:ext>
          </a:extLst>
        </p:spPr>
        <p:txBody>
          <a:bodyPr lIns="0" tIns="0" rIns="0" bIns="0" anchor="ctr">
            <a:normAutofit/>
          </a:bodyPr>
          <a:lstStyle>
            <a:lvl1pPr marL="0" marR="0" indent="0" algn="l" defTabSz="719137" rtl="0" latinLnBrk="0">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1pPr>
            <a:lvl2pPr marL="0" marR="0" indent="457200" algn="l" defTabSz="719137" rtl="0" latinLnBrk="0">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2pPr>
            <a:lvl3pPr marL="0" marR="0" indent="914400" algn="l" defTabSz="719137" rtl="0" latinLnBrk="0">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3pPr>
            <a:lvl4pPr marL="0" marR="0" indent="1371600" algn="l" defTabSz="719137" rtl="0" latinLnBrk="0">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4pPr>
            <a:lvl5pPr marL="0" marR="0" indent="1828800" algn="l" defTabSz="719137" rtl="0" latinLnBrk="0">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US">
                <a:effectLst/>
                <a:latin typeface="Roboto Slab"/>
              </a:rPr>
              <a:t>Group 10:</a:t>
            </a:r>
            <a:br>
              <a:rPr lang="en-US">
                <a:effectLst/>
                <a:latin typeface="Roboto Slab"/>
              </a:rPr>
            </a:br>
            <a:r>
              <a:rPr lang="en-US">
                <a:effectLst/>
                <a:latin typeface="Roboto Slab"/>
              </a:rPr>
              <a:t>- Rubén Martín Rodríguez (5507391)</a:t>
            </a:r>
            <a:br>
              <a:rPr lang="en-US">
                <a:latin typeface="Roboto Slab"/>
              </a:rPr>
            </a:br>
            <a:r>
              <a:rPr lang="en-US">
                <a:latin typeface="Roboto Slab"/>
              </a:rPr>
              <a:t>- </a:t>
            </a:r>
            <a:r>
              <a:rPr lang="en-US">
                <a:effectLst/>
                <a:latin typeface="Roboto Slab"/>
              </a:rPr>
              <a:t>Max Polak (4570677)</a:t>
            </a:r>
            <a:br>
              <a:rPr lang="en-US">
                <a:latin typeface="Roboto Slab"/>
              </a:rPr>
            </a:br>
            <a:r>
              <a:rPr lang="en-US">
                <a:latin typeface="Roboto Slab"/>
              </a:rPr>
              <a:t>- </a:t>
            </a:r>
            <a:r>
              <a:rPr lang="en-US">
                <a:effectLst/>
                <a:latin typeface="Roboto Slab"/>
              </a:rPr>
              <a:t>Pim de </a:t>
            </a:r>
            <a:r>
              <a:rPr lang="en-US" err="1">
                <a:effectLst/>
                <a:latin typeface="Roboto Slab"/>
              </a:rPr>
              <a:t>Ruijter</a:t>
            </a:r>
            <a:r>
              <a:rPr lang="en-US">
                <a:effectLst/>
                <a:latin typeface="Roboto Slab"/>
              </a:rPr>
              <a:t> (4580699)</a:t>
            </a:r>
            <a:br>
              <a:rPr lang="en-US">
                <a:latin typeface="Roboto Slab"/>
              </a:rPr>
            </a:br>
            <a:r>
              <a:rPr lang="en-US">
                <a:latin typeface="Roboto Slab"/>
              </a:rPr>
              <a:t>- </a:t>
            </a:r>
            <a:r>
              <a:rPr lang="en-US">
                <a:effectLst/>
                <a:latin typeface="Roboto Slab"/>
              </a:rPr>
              <a:t>Frankie </a:t>
            </a:r>
            <a:r>
              <a:rPr lang="en-US" err="1">
                <a:effectLst/>
                <a:latin typeface="Roboto Slab"/>
              </a:rPr>
              <a:t>Yuezhe</a:t>
            </a:r>
            <a:r>
              <a:rPr lang="en-US">
                <a:effectLst/>
                <a:latin typeface="Roboto Slab"/>
              </a:rPr>
              <a:t> Zhang (5390664)</a:t>
            </a:r>
            <a:br>
              <a:rPr lang="en-US">
                <a:latin typeface="Roboto Slab"/>
              </a:rPr>
            </a:br>
            <a:r>
              <a:rPr lang="en-US">
                <a:latin typeface="Roboto Slab"/>
              </a:rPr>
              <a:t>- </a:t>
            </a:r>
            <a:r>
              <a:rPr lang="en-US">
                <a:effectLst/>
                <a:latin typeface="Roboto Slab"/>
              </a:rPr>
              <a:t>Gioele </a:t>
            </a:r>
            <a:r>
              <a:rPr lang="en-US" err="1">
                <a:effectLst/>
                <a:latin typeface="Roboto Slab"/>
              </a:rPr>
              <a:t>Buriani</a:t>
            </a:r>
            <a:r>
              <a:rPr lang="en-US">
                <a:effectLst/>
                <a:latin typeface="Roboto Slab"/>
              </a:rPr>
              <a:t> (5629888)</a:t>
            </a:r>
            <a:endParaRPr lang="en-US">
              <a:latin typeface="Roboto Slab"/>
            </a:endParaRPr>
          </a:p>
        </p:txBody>
      </p:sp>
      <p:pic>
        <p:nvPicPr>
          <p:cNvPr id="6" name="Picture 6" descr="A picture containing text, shop&#10;&#10;Description automatically generated">
            <a:extLst>
              <a:ext uri="{FF2B5EF4-FFF2-40B4-BE49-F238E27FC236}">
                <a16:creationId xmlns:a16="http://schemas.microsoft.com/office/drawing/2014/main" id="{81369686-0261-69C0-249B-319B86910080}"/>
              </a:ext>
            </a:extLst>
          </p:cNvPr>
          <p:cNvPicPr>
            <a:picLocks noChangeAspect="1"/>
          </p:cNvPicPr>
          <p:nvPr/>
        </p:nvPicPr>
        <p:blipFill rotWithShape="1">
          <a:blip r:embed="rId4"/>
          <a:srcRect r="22429" b="-166"/>
          <a:stretch/>
        </p:blipFill>
        <p:spPr>
          <a:xfrm>
            <a:off x="5065595" y="1383"/>
            <a:ext cx="7121349" cy="6866627"/>
          </a:xfrm>
          <a:prstGeom prst="rect">
            <a:avLst/>
          </a:prstGeom>
        </p:spPr>
      </p:pic>
    </p:spTree>
    <p:extLst>
      <p:ext uri="{BB962C8B-B14F-4D97-AF65-F5344CB8AC3E}">
        <p14:creationId xmlns:p14="http://schemas.microsoft.com/office/powerpoint/2010/main" val="384412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tical Text Placeholder 18">
            <a:extLst>
              <a:ext uri="{FF2B5EF4-FFF2-40B4-BE49-F238E27FC236}">
                <a16:creationId xmlns:a16="http://schemas.microsoft.com/office/drawing/2014/main" id="{DF0398DC-BE93-2350-3A7E-4D8D74B99690}"/>
              </a:ext>
            </a:extLst>
          </p:cNvPr>
          <p:cNvSpPr txBox="1">
            <a:spLocks/>
          </p:cNvSpPr>
          <p:nvPr/>
        </p:nvSpPr>
        <p:spPr>
          <a:xfrm>
            <a:off x="839787" y="861388"/>
            <a:ext cx="10798176" cy="745744"/>
          </a:xfrm>
          <a:prstGeom prst="rect">
            <a:avLst/>
          </a:prstGeom>
          <a:ln w="12700">
            <a:miter lim="400000"/>
          </a:ln>
          <a:extLst>
            <a:ext uri="{C572A759-6A51-4108-AA02-DFA0A04FC94B}">
              <ma14:wrappingTextBoxFlag xmlns="" xmlns:lc="http://schemas.openxmlformats.org/drawingml/2006/lockedCanvas" xmlns:m="http://schemas.openxmlformats.org/officeDocument/2006/math" xmlns:a14="http://schemas.microsoft.com/office/drawing/2010/main" xmlns:ma14="http://schemas.microsoft.com/office/mac/drawingml/2011/main" val="1"/>
            </a:ext>
          </a:extLst>
        </p:spPr>
        <p:txBody>
          <a:bodyPr lIns="0" tIns="0" rIns="0" bIns="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lgn="ctr" hangingPunct="1">
              <a:defRPr>
                <a:solidFill>
                  <a:schemeClr val="accent1"/>
                </a:solidFill>
              </a:defRPr>
            </a:pPr>
            <a:r>
              <a:rPr lang="en-US" sz="4400">
                <a:solidFill>
                  <a:schemeClr val="accent1"/>
                </a:solidFill>
                <a:latin typeface="Roboto Slab"/>
              </a:rPr>
              <a:t>PROBLEM STATEMENT</a:t>
            </a:r>
            <a:endParaRPr lang="en-US" sz="4400">
              <a:solidFill>
                <a:schemeClr val="accent1"/>
              </a:solidFill>
              <a:latin typeface="Roboto Slab Regular Regular"/>
            </a:endParaRPr>
          </a:p>
        </p:txBody>
      </p:sp>
      <p:sp>
        <p:nvSpPr>
          <p:cNvPr id="6" name="Vertical Text Placeholder 18">
            <a:extLst>
              <a:ext uri="{FF2B5EF4-FFF2-40B4-BE49-F238E27FC236}">
                <a16:creationId xmlns:a16="http://schemas.microsoft.com/office/drawing/2014/main" id="{89F94CA3-5801-A23C-55B5-158A3A07D75F}"/>
              </a:ext>
            </a:extLst>
          </p:cNvPr>
          <p:cNvSpPr txBox="1">
            <a:spLocks noGrp="1"/>
          </p:cNvSpPr>
          <p:nvPr/>
        </p:nvSpPr>
        <p:spPr>
          <a:xfrm>
            <a:off x="1760483" y="718513"/>
            <a:ext cx="8671034" cy="5229851"/>
          </a:xfrm>
          <a:prstGeom prst="rect">
            <a:avLst/>
          </a:prstGeom>
          <a:ln w="12700">
            <a:miter lim="400000"/>
          </a:ln>
          <a:extLst>
            <a:ext uri="{C572A759-6A51-4108-AA02-DFA0A04FC94B}">
              <ma14:wrappingTextBoxFlag xmlns="" xmlns:lc="http://schemas.openxmlformats.org/drawingml/2006/lockedCanva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ctr" defTabSz="719137" rtl="0" latinLnBrk="0">
              <a:lnSpc>
                <a:spcPct val="90000"/>
              </a:lnSpc>
              <a:spcBef>
                <a:spcPts val="1200"/>
              </a:spcBef>
              <a:spcAft>
                <a:spcPts val="0"/>
              </a:spcAft>
              <a:buClrTx/>
              <a:buSzTx/>
              <a:buFontTx/>
              <a:buNone/>
              <a:tabLst/>
              <a:defRPr sz="4400" b="0" i="0" u="none" strike="noStrike" cap="none" spc="0" baseline="0">
                <a:solidFill>
                  <a:srgbClr val="000000"/>
                </a:solidFill>
                <a:uFillTx/>
                <a:latin typeface="Roboto Slab Regular Regular"/>
                <a:ea typeface="Roboto Slab Regular Regular"/>
                <a:cs typeface="Roboto Slab Regular Regular"/>
                <a:sym typeface="Roboto Slab Regular Regular"/>
              </a:defRPr>
            </a:lvl1pPr>
            <a:lvl2pPr marL="0" marR="0" indent="0" algn="ctr" defTabSz="719137" rtl="0" latinLnBrk="0">
              <a:lnSpc>
                <a:spcPct val="90000"/>
              </a:lnSpc>
              <a:spcBef>
                <a:spcPts val="1200"/>
              </a:spcBef>
              <a:spcAft>
                <a:spcPts val="0"/>
              </a:spcAft>
              <a:buClrTx/>
              <a:buSzTx/>
              <a:buFontTx/>
              <a:buNone/>
              <a:tabLst/>
              <a:defRPr sz="4400" b="0" i="0" u="none" strike="noStrike" cap="none" spc="0" baseline="0">
                <a:solidFill>
                  <a:srgbClr val="000000"/>
                </a:solidFill>
                <a:uFillTx/>
                <a:latin typeface="Roboto Slab Regular Regular"/>
                <a:ea typeface="Roboto Slab Regular Regular"/>
                <a:cs typeface="Roboto Slab Regular Regular"/>
                <a:sym typeface="Roboto Slab Regular Regular"/>
              </a:defRPr>
            </a:lvl2pPr>
            <a:lvl3pPr marL="0" marR="0" indent="0" algn="ctr" defTabSz="719137" rtl="0" latinLnBrk="0">
              <a:lnSpc>
                <a:spcPct val="90000"/>
              </a:lnSpc>
              <a:spcBef>
                <a:spcPts val="1200"/>
              </a:spcBef>
              <a:spcAft>
                <a:spcPts val="0"/>
              </a:spcAft>
              <a:buClrTx/>
              <a:buSzTx/>
              <a:buFontTx/>
              <a:buNone/>
              <a:tabLst/>
              <a:defRPr sz="4400" b="0" i="0" u="none" strike="noStrike" cap="none" spc="0" baseline="0">
                <a:solidFill>
                  <a:srgbClr val="000000"/>
                </a:solidFill>
                <a:uFillTx/>
                <a:latin typeface="Roboto Slab Regular Regular"/>
                <a:ea typeface="Roboto Slab Regular Regular"/>
                <a:cs typeface="Roboto Slab Regular Regular"/>
                <a:sym typeface="Roboto Slab Regular Regular"/>
              </a:defRPr>
            </a:lvl3pPr>
            <a:lvl4pPr marL="0" marR="0" indent="0" algn="ctr" defTabSz="719137" rtl="0" latinLnBrk="0">
              <a:lnSpc>
                <a:spcPct val="90000"/>
              </a:lnSpc>
              <a:spcBef>
                <a:spcPts val="1200"/>
              </a:spcBef>
              <a:spcAft>
                <a:spcPts val="0"/>
              </a:spcAft>
              <a:buClrTx/>
              <a:buSzTx/>
              <a:buFontTx/>
              <a:buNone/>
              <a:tabLst/>
              <a:defRPr sz="4400" b="0" i="0" u="none" strike="noStrike" cap="none" spc="0" baseline="0">
                <a:solidFill>
                  <a:srgbClr val="000000"/>
                </a:solidFill>
                <a:uFillTx/>
                <a:latin typeface="Roboto Slab Regular Regular"/>
                <a:ea typeface="Roboto Slab Regular Regular"/>
                <a:cs typeface="Roboto Slab Regular Regular"/>
                <a:sym typeface="Roboto Slab Regular Regular"/>
              </a:defRPr>
            </a:lvl4pPr>
            <a:lvl5pPr marL="0" marR="0" indent="0" algn="ctr" defTabSz="719137" rtl="0" latinLnBrk="0">
              <a:lnSpc>
                <a:spcPct val="90000"/>
              </a:lnSpc>
              <a:spcBef>
                <a:spcPts val="1200"/>
              </a:spcBef>
              <a:spcAft>
                <a:spcPts val="0"/>
              </a:spcAft>
              <a:buClrTx/>
              <a:buSzTx/>
              <a:buFontTx/>
              <a:buNone/>
              <a:tabLst/>
              <a:defRPr sz="4400" b="0" i="0" u="none" strike="noStrike" cap="none" spc="0" baseline="0">
                <a:solidFill>
                  <a:srgbClr val="000000"/>
                </a:solidFill>
                <a:uFillTx/>
                <a:latin typeface="Roboto Slab Regular Regular"/>
                <a:ea typeface="Roboto Slab Regular Regular"/>
                <a:cs typeface="Roboto Slab Regular Regular"/>
                <a:sym typeface="Roboto Slab Regular Regular"/>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lgn="ctr" rtl="0" fontAlgn="base"/>
            <a:r>
              <a:rPr lang="en-US" sz="3200" b="0" i="0" u="none" strike="noStrike">
                <a:solidFill>
                  <a:srgbClr val="000000"/>
                </a:solidFill>
                <a:effectLst/>
                <a:latin typeface="Calibri" panose="020F0502020204030204" pitchFamily="34" charset="0"/>
              </a:rPr>
              <a:t>"Ahold Delhaize (</a:t>
            </a:r>
            <a:r>
              <a:rPr lang="en-US" sz="3200" b="0" i="1" u="none" strike="noStrike">
                <a:solidFill>
                  <a:srgbClr val="000000"/>
                </a:solidFill>
                <a:effectLst/>
                <a:latin typeface="Calibri" panose="020F0502020204030204" pitchFamily="34" charset="0"/>
              </a:rPr>
              <a:t>problem owner</a:t>
            </a:r>
            <a:r>
              <a:rPr lang="en-US" sz="3200" b="0" i="0" u="none" strike="noStrike">
                <a:solidFill>
                  <a:srgbClr val="000000"/>
                </a:solidFill>
                <a:effectLst/>
                <a:latin typeface="Calibri" panose="020F0502020204030204" pitchFamily="34" charset="0"/>
              </a:rPr>
              <a:t>)</a:t>
            </a:r>
            <a:r>
              <a:rPr lang="en-US" sz="3200" b="0" i="0">
                <a:effectLst/>
                <a:latin typeface="Calibri" panose="020F0502020204030204" pitchFamily="34" charset="0"/>
              </a:rPr>
              <a:t>​</a:t>
            </a:r>
            <a:br>
              <a:rPr lang="en-US" sz="3200" b="0" i="0">
                <a:effectLst/>
                <a:latin typeface="Calibri" panose="020F0502020204030204" pitchFamily="34" charset="0"/>
              </a:rPr>
            </a:br>
            <a:r>
              <a:rPr lang="en-US" sz="3200" b="0" i="0" u="none" strike="noStrike">
                <a:solidFill>
                  <a:srgbClr val="000000"/>
                </a:solidFill>
                <a:effectLst/>
                <a:latin typeface="Calibri" panose="020F0502020204030204" pitchFamily="34" charset="0"/>
              </a:rPr>
              <a:t>needs a way to </a:t>
            </a:r>
            <a:r>
              <a:rPr lang="en-US" sz="3200" b="1" i="0" u="none" strike="noStrike">
                <a:solidFill>
                  <a:srgbClr val="000000"/>
                </a:solidFill>
                <a:effectLst/>
                <a:latin typeface="Calibri" panose="020F0502020204030204" pitchFamily="34" charset="0"/>
              </a:rPr>
              <a:t>free their employees from time-consuming undesirable tasks </a:t>
            </a:r>
            <a:r>
              <a:rPr lang="en-US" sz="3200" b="0" i="0" u="none" strike="noStrike">
                <a:solidFill>
                  <a:srgbClr val="000000"/>
                </a:solidFill>
                <a:effectLst/>
                <a:latin typeface="Calibri" panose="020F0502020204030204" pitchFamily="34" charset="0"/>
              </a:rPr>
              <a:t>(</a:t>
            </a:r>
            <a:r>
              <a:rPr lang="en-US" sz="3200" b="0" i="1" u="none" strike="noStrike">
                <a:solidFill>
                  <a:srgbClr val="000000"/>
                </a:solidFill>
                <a:effectLst/>
                <a:latin typeface="Calibri" panose="020F0502020204030204" pitchFamily="34" charset="0"/>
              </a:rPr>
              <a:t>problem</a:t>
            </a:r>
            <a:r>
              <a:rPr lang="en-US" sz="3200" b="0" i="0" u="none" strike="noStrike">
                <a:solidFill>
                  <a:srgbClr val="000000"/>
                </a:solidFill>
                <a:effectLst/>
                <a:latin typeface="Calibri" panose="020F0502020204030204" pitchFamily="34" charset="0"/>
              </a:rPr>
              <a:t>)</a:t>
            </a:r>
            <a:r>
              <a:rPr lang="en-US" sz="3200" b="0" i="0">
                <a:effectLst/>
                <a:latin typeface="Calibri" panose="020F0502020204030204" pitchFamily="34" charset="0"/>
              </a:rPr>
              <a:t>​</a:t>
            </a:r>
            <a:br>
              <a:rPr lang="en-US" sz="3200" b="0" i="0">
                <a:effectLst/>
                <a:latin typeface="Calibri" panose="020F0502020204030204" pitchFamily="34" charset="0"/>
              </a:rPr>
            </a:br>
            <a:r>
              <a:rPr lang="en-US" sz="3200" b="0" i="0" u="none" strike="noStrike">
                <a:solidFill>
                  <a:srgbClr val="000000"/>
                </a:solidFill>
                <a:effectLst/>
                <a:latin typeface="Calibri" panose="020F0502020204030204" pitchFamily="34" charset="0"/>
              </a:rPr>
              <a:t>during periods of maximum customer flow (</a:t>
            </a:r>
            <a:r>
              <a:rPr lang="en-US" sz="3200" b="0" i="1" u="none" strike="noStrike">
                <a:solidFill>
                  <a:srgbClr val="000000"/>
                </a:solidFill>
                <a:effectLst/>
                <a:latin typeface="Calibri" panose="020F0502020204030204" pitchFamily="34" charset="0"/>
              </a:rPr>
              <a:t>context</a:t>
            </a:r>
            <a:r>
              <a:rPr lang="en-US" sz="3200" b="0" i="0" u="none" strike="noStrike">
                <a:solidFill>
                  <a:srgbClr val="000000"/>
                </a:solidFill>
                <a:effectLst/>
                <a:latin typeface="Calibri" panose="020F0502020204030204" pitchFamily="34" charset="0"/>
              </a:rPr>
              <a:t>) in order to increase employees' performance</a:t>
            </a:r>
            <a:r>
              <a:rPr lang="en-US" sz="3200" b="0" i="0">
                <a:effectLst/>
                <a:latin typeface="Calibri" panose="020F0502020204030204" pitchFamily="34" charset="0"/>
              </a:rPr>
              <a:t>​</a:t>
            </a:r>
            <a:br>
              <a:rPr lang="en-US" sz="3200" b="0" i="0">
                <a:effectLst/>
                <a:latin typeface="Calibri" panose="020F0502020204030204" pitchFamily="34" charset="0"/>
              </a:rPr>
            </a:br>
            <a:r>
              <a:rPr lang="en-US" sz="3200" b="0" i="0" u="none" strike="noStrike">
                <a:solidFill>
                  <a:srgbClr val="000000"/>
                </a:solidFill>
                <a:effectLst/>
                <a:latin typeface="Calibri" panose="020F0502020204030204" pitchFamily="34" charset="0"/>
              </a:rPr>
              <a:t>and customer service (</a:t>
            </a:r>
            <a:r>
              <a:rPr lang="en-US" sz="3200" b="0" i="1" u="none" strike="noStrike">
                <a:solidFill>
                  <a:srgbClr val="000000"/>
                </a:solidFill>
                <a:effectLst/>
                <a:latin typeface="Calibri" panose="020F0502020204030204" pitchFamily="34" charset="0"/>
              </a:rPr>
              <a:t>goal</a:t>
            </a:r>
            <a:r>
              <a:rPr lang="en-US" sz="3200" b="0" i="0" u="none" strike="noStrike">
                <a:solidFill>
                  <a:srgbClr val="000000"/>
                </a:solidFill>
                <a:effectLst/>
                <a:latin typeface="Calibri" panose="020F0502020204030204" pitchFamily="34" charset="0"/>
              </a:rPr>
              <a:t>)"</a:t>
            </a:r>
            <a:r>
              <a:rPr lang="en-US" sz="3200" b="0" i="0">
                <a:effectLst/>
                <a:latin typeface="Calibri" panose="020F0502020204030204" pitchFamily="34" charset="0"/>
              </a:rPr>
              <a:t>​</a:t>
            </a:r>
            <a:endParaRPr lang="en-US" sz="3200" b="0" i="0">
              <a:effectLst/>
            </a:endParaRPr>
          </a:p>
        </p:txBody>
      </p:sp>
    </p:spTree>
    <p:extLst>
      <p:ext uri="{BB962C8B-B14F-4D97-AF65-F5344CB8AC3E}">
        <p14:creationId xmlns:p14="http://schemas.microsoft.com/office/powerpoint/2010/main" val="10332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OUR SOLUTION</a:t>
            </a:r>
          </a:p>
        </p:txBody>
      </p:sp>
      <p:sp>
        <p:nvSpPr>
          <p:cNvPr id="3" name="Text Placeholder 2">
            <a:extLst>
              <a:ext uri="{FF2B5EF4-FFF2-40B4-BE49-F238E27FC236}">
                <a16:creationId xmlns:a16="http://schemas.microsoft.com/office/drawing/2014/main" id="{179477CA-DD7B-743F-1C68-4A884F2151C7}"/>
              </a:ext>
            </a:extLst>
          </p:cNvPr>
          <p:cNvSpPr>
            <a:spLocks noGrp="1"/>
          </p:cNvSpPr>
          <p:nvPr>
            <p:ph type="body" idx="1"/>
          </p:nvPr>
        </p:nvSpPr>
        <p:spPr/>
        <p:txBody>
          <a:bodyPr>
            <a:normAutofit/>
          </a:bodyPr>
          <a:lstStyle/>
          <a:p>
            <a:r>
              <a:rPr lang="en-US" sz="2000" b="0" i="0" u="none" strike="noStrike">
                <a:solidFill>
                  <a:srgbClr val="000000"/>
                </a:solidFill>
                <a:effectLst/>
                <a:latin typeface="Calibri" panose="020F0502020204030204" pitchFamily="34" charset="0"/>
              </a:rPr>
              <a:t>Make </a:t>
            </a:r>
            <a:r>
              <a:rPr lang="en-US" sz="2000" b="0" i="0" u="none" strike="noStrike" err="1">
                <a:solidFill>
                  <a:srgbClr val="000000"/>
                </a:solidFill>
                <a:effectLst/>
                <a:latin typeface="Calibri" panose="020F0502020204030204" pitchFamily="34" charset="0"/>
              </a:rPr>
              <a:t>TIAGo</a:t>
            </a:r>
            <a:r>
              <a:rPr lang="en-US" sz="2000" b="0" i="0" u="none" strike="noStrike">
                <a:solidFill>
                  <a:srgbClr val="000000"/>
                </a:solidFill>
                <a:effectLst/>
                <a:latin typeface="Calibri" panose="020F0502020204030204" pitchFamily="34" charset="0"/>
              </a:rPr>
              <a:t> return products left at the cashier to their original shelf​</a:t>
            </a:r>
            <a:r>
              <a:rPr lang="en-US" sz="2000" b="0" i="0">
                <a:effectLst/>
                <a:latin typeface="Calibri" panose="020F0502020204030204" pitchFamily="34" charset="0"/>
              </a:rPr>
              <a:t>​</a:t>
            </a:r>
            <a:endParaRPr lang="en-US" sz="2000" b="0" i="0">
              <a:effectLst/>
              <a:latin typeface="Arial" panose="020B0604020202020204" pitchFamily="34" charset="0"/>
            </a:endParaRPr>
          </a:p>
        </p:txBody>
      </p:sp>
      <p:pic>
        <p:nvPicPr>
          <p:cNvPr id="1031" name="Picture 7">
            <a:extLst>
              <a:ext uri="{FF2B5EF4-FFF2-40B4-BE49-F238E27FC236}">
                <a16:creationId xmlns:a16="http://schemas.microsoft.com/office/drawing/2014/main" id="{43ECA0B6-7324-2A76-4D95-5105060EE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420" y="2578417"/>
            <a:ext cx="20097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E146814-5A3D-AD0A-2FDF-9EC423E5B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600" y="2549842"/>
            <a:ext cx="193357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21203C54-0855-D68E-3B38-2365DD424B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6432" y="3770300"/>
            <a:ext cx="184785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EFAF984-B1BE-0F02-11E1-624A7DA009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3950" y="3716655"/>
            <a:ext cx="1123950" cy="155257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0E1E6C78-DEF6-838A-FA1E-FF4903E8CD8B}"/>
              </a:ext>
            </a:extLst>
          </p:cNvPr>
          <p:cNvSpPr/>
          <p:nvPr/>
        </p:nvSpPr>
        <p:spPr>
          <a:xfrm rot="19491909">
            <a:off x="2024425" y="3415347"/>
            <a:ext cx="894080" cy="5740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Arrow: Right 22">
            <a:extLst>
              <a:ext uri="{FF2B5EF4-FFF2-40B4-BE49-F238E27FC236}">
                <a16:creationId xmlns:a16="http://schemas.microsoft.com/office/drawing/2014/main" id="{F75AAE15-DF4C-1A44-E679-BE53279EC412}"/>
              </a:ext>
            </a:extLst>
          </p:cNvPr>
          <p:cNvSpPr/>
          <p:nvPr/>
        </p:nvSpPr>
        <p:spPr>
          <a:xfrm>
            <a:off x="5375502" y="2923349"/>
            <a:ext cx="894080" cy="5740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E7FF4462-D5CA-76A2-A48E-21461D0808E9}"/>
              </a:ext>
            </a:extLst>
          </p:cNvPr>
          <p:cNvSpPr/>
          <p:nvPr/>
        </p:nvSpPr>
        <p:spPr>
          <a:xfrm rot="2257265">
            <a:off x="8574436" y="3075407"/>
            <a:ext cx="894080" cy="5740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66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3E7108-19E2-8636-4D04-907B8689FE0E}"/>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D9AA1F6E-00D4-91ED-6DF0-03B021B31AC0}"/>
              </a:ext>
            </a:extLst>
          </p:cNvPr>
          <p:cNvSpPr>
            <a:spLocks noGrp="1"/>
          </p:cNvSpPr>
          <p:nvPr>
            <p:ph type="title"/>
          </p:nvPr>
        </p:nvSpPr>
        <p:spPr/>
        <p:txBody>
          <a:bodyPr>
            <a:normAutofit/>
          </a:bodyPr>
          <a:lstStyle/>
          <a:p>
            <a:r>
              <a:rPr lang="en-US" sz="2400"/>
              <a:t>STRUCTURE</a:t>
            </a:r>
          </a:p>
        </p:txBody>
      </p:sp>
      <p:sp>
        <p:nvSpPr>
          <p:cNvPr id="5" name="Text Placeholder 4">
            <a:extLst>
              <a:ext uri="{FF2B5EF4-FFF2-40B4-BE49-F238E27FC236}">
                <a16:creationId xmlns:a16="http://schemas.microsoft.com/office/drawing/2014/main" id="{0435E53E-0BF1-A1CE-1A5D-74B5E32EEE65}"/>
              </a:ext>
            </a:extLst>
          </p:cNvPr>
          <p:cNvSpPr>
            <a:spLocks noGrp="1"/>
          </p:cNvSpPr>
          <p:nvPr>
            <p:ph type="body" idx="3"/>
          </p:nvPr>
        </p:nvSpPr>
        <p:spPr>
          <a:xfrm>
            <a:off x="698501" y="1353063"/>
            <a:ext cx="4773386" cy="4356465"/>
          </a:xfrm>
        </p:spPr>
        <p:txBody>
          <a:bodyPr>
            <a:normAutofit/>
          </a:bodyPr>
          <a:lstStyle/>
          <a:p>
            <a:pPr indent="-381000" algn="just">
              <a:lnSpc>
                <a:spcPct val="150000"/>
              </a:lnSpc>
              <a:spcBef>
                <a:spcPts val="500"/>
              </a:spcBef>
              <a:buFont typeface="Roboto Slab,Sans-Serif"/>
              <a:buChar char="●"/>
            </a:pPr>
            <a:r>
              <a:rPr lang="en-GB" sz="2000">
                <a:latin typeface="Calibri"/>
              </a:rPr>
              <a:t>GUI</a:t>
            </a:r>
          </a:p>
          <a:p>
            <a:pPr indent="-381000" algn="just">
              <a:lnSpc>
                <a:spcPct val="150000"/>
              </a:lnSpc>
              <a:spcBef>
                <a:spcPts val="500"/>
              </a:spcBef>
              <a:buFont typeface="Roboto Slab,Sans-Serif"/>
              <a:buChar char="●"/>
            </a:pPr>
            <a:r>
              <a:rPr lang="en-GB" sz="2000">
                <a:latin typeface="Calibri"/>
              </a:rPr>
              <a:t>Navigation</a:t>
            </a:r>
          </a:p>
          <a:p>
            <a:pPr indent="-381000" algn="just">
              <a:lnSpc>
                <a:spcPct val="150000"/>
              </a:lnSpc>
              <a:spcBef>
                <a:spcPts val="500"/>
              </a:spcBef>
              <a:buFont typeface="Roboto Slab,Sans-Serif"/>
              <a:buChar char="●"/>
            </a:pPr>
            <a:r>
              <a:rPr lang="en-GB" sz="2000">
                <a:latin typeface="Calibri"/>
              </a:rPr>
              <a:t>Error handling</a:t>
            </a:r>
          </a:p>
          <a:p>
            <a:pPr indent="-381000" algn="just">
              <a:lnSpc>
                <a:spcPct val="150000"/>
              </a:lnSpc>
              <a:spcBef>
                <a:spcPts val="0"/>
              </a:spcBef>
              <a:buFont typeface="Roboto Slab,Sans-Serif"/>
              <a:buChar char="●"/>
            </a:pPr>
            <a:r>
              <a:rPr lang="en-GB" sz="2000">
                <a:latin typeface="Calibri"/>
              </a:rPr>
              <a:t>Perception</a:t>
            </a:r>
          </a:p>
          <a:p>
            <a:pPr indent="-381000" algn="just">
              <a:lnSpc>
                <a:spcPct val="150000"/>
              </a:lnSpc>
              <a:spcBef>
                <a:spcPts val="0"/>
              </a:spcBef>
              <a:buFont typeface="Roboto Slab,Sans-Serif"/>
              <a:buChar char="●"/>
            </a:pPr>
            <a:r>
              <a:rPr lang="en-GB" sz="2000">
                <a:latin typeface="Calibri"/>
              </a:rPr>
              <a:t>Planning</a:t>
            </a:r>
          </a:p>
          <a:p>
            <a:pPr indent="-381000" algn="just">
              <a:lnSpc>
                <a:spcPct val="150000"/>
              </a:lnSpc>
              <a:spcBef>
                <a:spcPts val="0"/>
              </a:spcBef>
              <a:buFont typeface="Roboto Slab,Sans-Serif"/>
              <a:buChar char="●"/>
            </a:pPr>
            <a:r>
              <a:rPr lang="en-GB" sz="2000">
                <a:latin typeface="Calibri"/>
              </a:rPr>
              <a:t>Motion control</a:t>
            </a:r>
          </a:p>
        </p:txBody>
      </p:sp>
      <p:sp>
        <p:nvSpPr>
          <p:cNvPr id="6" name="Slide Number Placeholder 5">
            <a:extLst>
              <a:ext uri="{FF2B5EF4-FFF2-40B4-BE49-F238E27FC236}">
                <a16:creationId xmlns:a16="http://schemas.microsoft.com/office/drawing/2014/main" id="{827CD783-4021-2A7A-CBF3-DA450653A1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NL"/>
              <a:t>6</a:t>
            </a:fld>
            <a:endParaRPr lang="nl-NL"/>
          </a:p>
        </p:txBody>
      </p:sp>
      <p:pic>
        <p:nvPicPr>
          <p:cNvPr id="16" name="Picture 16" descr="A picture containing wall&#10;&#10;Description automatically generated">
            <a:extLst>
              <a:ext uri="{FF2B5EF4-FFF2-40B4-BE49-F238E27FC236}">
                <a16:creationId xmlns:a16="http://schemas.microsoft.com/office/drawing/2014/main" id="{6966A7C1-A4EB-5B2E-6DB3-95ECE4895438}"/>
              </a:ext>
            </a:extLst>
          </p:cNvPr>
          <p:cNvPicPr>
            <a:picLocks noChangeAspect="1"/>
          </p:cNvPicPr>
          <p:nvPr/>
        </p:nvPicPr>
        <p:blipFill rotWithShape="1">
          <a:blip r:embed="rId3"/>
          <a:srcRect l="43732" t="5867" r="9615"/>
          <a:stretch/>
        </p:blipFill>
        <p:spPr>
          <a:xfrm>
            <a:off x="6106750" y="-232"/>
            <a:ext cx="6087973" cy="6865348"/>
          </a:xfrm>
          <a:prstGeom prst="rect">
            <a:avLst/>
          </a:prstGeom>
        </p:spPr>
      </p:pic>
    </p:spTree>
    <p:extLst>
      <p:ext uri="{BB962C8B-B14F-4D97-AF65-F5344CB8AC3E}">
        <p14:creationId xmlns:p14="http://schemas.microsoft.com/office/powerpoint/2010/main" val="9384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GUI</a:t>
            </a:r>
          </a:p>
        </p:txBody>
      </p:sp>
      <p:sp>
        <p:nvSpPr>
          <p:cNvPr id="3" name="Text Placeholder 2">
            <a:extLst>
              <a:ext uri="{FF2B5EF4-FFF2-40B4-BE49-F238E27FC236}">
                <a16:creationId xmlns:a16="http://schemas.microsoft.com/office/drawing/2014/main" id="{179477CA-DD7B-743F-1C68-4A884F2151C7}"/>
              </a:ext>
            </a:extLst>
          </p:cNvPr>
          <p:cNvSpPr>
            <a:spLocks noGrp="1"/>
          </p:cNvSpPr>
          <p:nvPr>
            <p:ph type="body" idx="1"/>
          </p:nvPr>
        </p:nvSpPr>
        <p:spPr>
          <a:xfrm>
            <a:off x="698500" y="1591900"/>
            <a:ext cx="5382735" cy="4356800"/>
          </a:xfrm>
        </p:spPr>
        <p:txBody>
          <a:bodyPr>
            <a:normAutofit/>
          </a:bodyPr>
          <a:lstStyle/>
          <a:p>
            <a:pPr marL="608965" indent="-422910"/>
            <a:r>
              <a:rPr lang="en-US" sz="2000"/>
              <a:t>Qt interface implemented in C++</a:t>
            </a:r>
          </a:p>
          <a:p>
            <a:pPr marL="608965" indent="-422910"/>
            <a:r>
              <a:rPr lang="en-US" sz="2000"/>
              <a:t>Communication with system through dynamic reconfigure node</a:t>
            </a:r>
          </a:p>
        </p:txBody>
      </p:sp>
      <p:pic>
        <p:nvPicPr>
          <p:cNvPr id="7" name="Picture 6">
            <a:extLst>
              <a:ext uri="{FF2B5EF4-FFF2-40B4-BE49-F238E27FC236}">
                <a16:creationId xmlns:a16="http://schemas.microsoft.com/office/drawing/2014/main" id="{8DD63809-63A3-AF0F-4370-CE85B5CCCB86}"/>
              </a:ext>
            </a:extLst>
          </p:cNvPr>
          <p:cNvPicPr>
            <a:picLocks noChangeAspect="1"/>
          </p:cNvPicPr>
          <p:nvPr/>
        </p:nvPicPr>
        <p:blipFill>
          <a:blip r:embed="rId3"/>
          <a:stretch>
            <a:fillRect/>
          </a:stretch>
        </p:blipFill>
        <p:spPr>
          <a:xfrm>
            <a:off x="763868" y="2889885"/>
            <a:ext cx="6875682" cy="2684529"/>
          </a:xfrm>
          <a:prstGeom prst="rect">
            <a:avLst/>
          </a:prstGeom>
        </p:spPr>
      </p:pic>
      <p:grpSp>
        <p:nvGrpSpPr>
          <p:cNvPr id="10" name="Group 9">
            <a:extLst>
              <a:ext uri="{FF2B5EF4-FFF2-40B4-BE49-F238E27FC236}">
                <a16:creationId xmlns:a16="http://schemas.microsoft.com/office/drawing/2014/main" id="{B5275782-22EC-8F04-441F-40D99BA8CF82}"/>
              </a:ext>
            </a:extLst>
          </p:cNvPr>
          <p:cNvGrpSpPr/>
          <p:nvPr/>
        </p:nvGrpSpPr>
        <p:grpSpPr>
          <a:xfrm>
            <a:off x="7941379" y="688644"/>
            <a:ext cx="3258504" cy="3498338"/>
            <a:chOff x="7941379" y="688644"/>
            <a:chExt cx="3258504" cy="3498338"/>
          </a:xfrm>
        </p:grpSpPr>
        <p:grpSp>
          <p:nvGrpSpPr>
            <p:cNvPr id="9" name="Group 8">
              <a:extLst>
                <a:ext uri="{FF2B5EF4-FFF2-40B4-BE49-F238E27FC236}">
                  <a16:creationId xmlns:a16="http://schemas.microsoft.com/office/drawing/2014/main" id="{243ED6FD-BBFE-6084-C957-41E76B866B2C}"/>
                </a:ext>
              </a:extLst>
            </p:cNvPr>
            <p:cNvGrpSpPr/>
            <p:nvPr/>
          </p:nvGrpSpPr>
          <p:grpSpPr>
            <a:xfrm>
              <a:off x="7941379" y="688644"/>
              <a:ext cx="3258504" cy="3498338"/>
              <a:chOff x="7941379" y="688644"/>
              <a:chExt cx="3258504" cy="3498338"/>
            </a:xfrm>
          </p:grpSpPr>
          <p:grpSp>
            <p:nvGrpSpPr>
              <p:cNvPr id="4" name="Group 3">
                <a:extLst>
                  <a:ext uri="{FF2B5EF4-FFF2-40B4-BE49-F238E27FC236}">
                    <a16:creationId xmlns:a16="http://schemas.microsoft.com/office/drawing/2014/main" id="{15D9B7F5-C68D-8EAF-663D-BF0FAF2C0A54}"/>
                  </a:ext>
                </a:extLst>
              </p:cNvPr>
              <p:cNvGrpSpPr/>
              <p:nvPr/>
            </p:nvGrpSpPr>
            <p:grpSpPr>
              <a:xfrm>
                <a:off x="7946599" y="688644"/>
                <a:ext cx="3253284" cy="3331827"/>
                <a:chOff x="7438599" y="688644"/>
                <a:chExt cx="3253284" cy="3331827"/>
              </a:xfrm>
            </p:grpSpPr>
            <p:sp>
              <p:nvSpPr>
                <p:cNvPr id="11" name="Oval 10">
                  <a:extLst>
                    <a:ext uri="{FF2B5EF4-FFF2-40B4-BE49-F238E27FC236}">
                      <a16:creationId xmlns:a16="http://schemas.microsoft.com/office/drawing/2014/main" id="{6AC05AEE-D03E-1296-C275-F35D10ADC83D}"/>
                    </a:ext>
                  </a:extLst>
                </p:cNvPr>
                <p:cNvSpPr/>
                <p:nvPr/>
              </p:nvSpPr>
              <p:spPr>
                <a:xfrm>
                  <a:off x="8353425" y="1228155"/>
                  <a:ext cx="1342029" cy="48904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server</a:t>
                  </a:r>
                </a:p>
              </p:txBody>
            </p:sp>
            <p:sp>
              <p:nvSpPr>
                <p:cNvPr id="12" name="Rectangle 11">
                  <a:extLst>
                    <a:ext uri="{FF2B5EF4-FFF2-40B4-BE49-F238E27FC236}">
                      <a16:creationId xmlns:a16="http://schemas.microsoft.com/office/drawing/2014/main" id="{9F38B9AF-D9BF-BBE4-1D7D-878AEA9C24DD}"/>
                    </a:ext>
                  </a:extLst>
                </p:cNvPr>
                <p:cNvSpPr/>
                <p:nvPr/>
              </p:nvSpPr>
              <p:spPr>
                <a:xfrm>
                  <a:off x="7438599" y="688644"/>
                  <a:ext cx="3173103" cy="15694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9CF9BD-AACB-6682-C3DD-05450184C8E9}"/>
                    </a:ext>
                  </a:extLst>
                </p:cNvPr>
                <p:cNvSpPr/>
                <p:nvPr/>
              </p:nvSpPr>
              <p:spPr>
                <a:xfrm>
                  <a:off x="8457205" y="2526115"/>
                  <a:ext cx="1125939" cy="5572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Arial"/>
                    </a:rPr>
                    <a:t>/params</a:t>
                  </a:r>
                </a:p>
              </p:txBody>
            </p:sp>
            <p:cxnSp>
              <p:nvCxnSpPr>
                <p:cNvPr id="14" name="Straight Arrow Connector 13">
                  <a:extLst>
                    <a:ext uri="{FF2B5EF4-FFF2-40B4-BE49-F238E27FC236}">
                      <a16:creationId xmlns:a16="http://schemas.microsoft.com/office/drawing/2014/main" id="{C68C224C-9C66-6726-DA8E-EF86377607EE}"/>
                    </a:ext>
                  </a:extLst>
                </p:cNvPr>
                <p:cNvCxnSpPr/>
                <p:nvPr/>
              </p:nvCxnSpPr>
              <p:spPr>
                <a:xfrm>
                  <a:off x="9009512" y="1781885"/>
                  <a:ext cx="4549" cy="743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40A86E-271E-C9A4-E546-0EF964BFCB8F}"/>
                    </a:ext>
                  </a:extLst>
                </p:cNvPr>
                <p:cNvSpPr txBox="1"/>
                <p:nvPr/>
              </p:nvSpPr>
              <p:spPr>
                <a:xfrm>
                  <a:off x="7459639" y="738115"/>
                  <a:ext cx="1253320" cy="380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order_req</a:t>
                  </a:r>
                  <a:endParaRPr lang="en-US">
                    <a:cs typeface="Arial"/>
                  </a:endParaRPr>
                </a:p>
              </p:txBody>
            </p:sp>
            <p:sp>
              <p:nvSpPr>
                <p:cNvPr id="17" name="TextBox 16">
                  <a:extLst>
                    <a:ext uri="{FF2B5EF4-FFF2-40B4-BE49-F238E27FC236}">
                      <a16:creationId xmlns:a16="http://schemas.microsoft.com/office/drawing/2014/main" id="{6D6DFEC8-6CA7-80A0-C18C-1FB9C9A4BD34}"/>
                    </a:ext>
                  </a:extLst>
                </p:cNvPr>
                <p:cNvSpPr txBox="1"/>
                <p:nvPr/>
              </p:nvSpPr>
              <p:spPr>
                <a:xfrm>
                  <a:off x="7459638" y="1716204"/>
                  <a:ext cx="1253320" cy="380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Level</a:t>
                  </a:r>
                </a:p>
              </p:txBody>
            </p:sp>
            <p:sp>
              <p:nvSpPr>
                <p:cNvPr id="18" name="TextBox 17">
                  <a:extLst>
                    <a:ext uri="{FF2B5EF4-FFF2-40B4-BE49-F238E27FC236}">
                      <a16:creationId xmlns:a16="http://schemas.microsoft.com/office/drawing/2014/main" id="{6BEB3155-C910-430E-2B8B-65A4F84AA597}"/>
                    </a:ext>
                  </a:extLst>
                </p:cNvPr>
                <p:cNvSpPr txBox="1"/>
                <p:nvPr/>
              </p:nvSpPr>
              <p:spPr>
                <a:xfrm>
                  <a:off x="9438563" y="1716203"/>
                  <a:ext cx="1253320" cy="380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scan</a:t>
                  </a:r>
                </a:p>
              </p:txBody>
            </p:sp>
            <p:sp>
              <p:nvSpPr>
                <p:cNvPr id="19" name="TextBox 18">
                  <a:extLst>
                    <a:ext uri="{FF2B5EF4-FFF2-40B4-BE49-F238E27FC236}">
                      <a16:creationId xmlns:a16="http://schemas.microsoft.com/office/drawing/2014/main" id="{745C515C-D1F1-1C6C-182E-B1A2A515A0E9}"/>
                    </a:ext>
                  </a:extLst>
                </p:cNvPr>
                <p:cNvSpPr txBox="1"/>
                <p:nvPr/>
              </p:nvSpPr>
              <p:spPr>
                <a:xfrm>
                  <a:off x="9438562" y="794978"/>
                  <a:ext cx="12533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charge</a:t>
                  </a:r>
                </a:p>
              </p:txBody>
            </p:sp>
            <p:sp>
              <p:nvSpPr>
                <p:cNvPr id="20" name="Oval 19">
                  <a:extLst>
                    <a:ext uri="{FF2B5EF4-FFF2-40B4-BE49-F238E27FC236}">
                      <a16:creationId xmlns:a16="http://schemas.microsoft.com/office/drawing/2014/main" id="{49B2E82B-8444-ED8C-11DE-1091B60D9CF1}"/>
                    </a:ext>
                  </a:extLst>
                </p:cNvPr>
                <p:cNvSpPr/>
                <p:nvPr/>
              </p:nvSpPr>
              <p:spPr>
                <a:xfrm>
                  <a:off x="9073091" y="3531425"/>
                  <a:ext cx="1342029" cy="48904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GUI</a:t>
                  </a:r>
                </a:p>
              </p:txBody>
            </p:sp>
            <p:cxnSp>
              <p:nvCxnSpPr>
                <p:cNvPr id="21" name="Straight Arrow Connector 20">
                  <a:extLst>
                    <a:ext uri="{FF2B5EF4-FFF2-40B4-BE49-F238E27FC236}">
                      <a16:creationId xmlns:a16="http://schemas.microsoft.com/office/drawing/2014/main" id="{081A7763-61D1-996A-B127-0CAD2021DE64}"/>
                    </a:ext>
                  </a:extLst>
                </p:cNvPr>
                <p:cNvCxnSpPr>
                  <a:cxnSpLocks/>
                </p:cNvCxnSpPr>
                <p:nvPr/>
              </p:nvCxnSpPr>
              <p:spPr>
                <a:xfrm>
                  <a:off x="9009511" y="3078421"/>
                  <a:ext cx="710104" cy="468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or: Curved 4">
                  <a:extLst>
                    <a:ext uri="{FF2B5EF4-FFF2-40B4-BE49-F238E27FC236}">
                      <a16:creationId xmlns:a16="http://schemas.microsoft.com/office/drawing/2014/main" id="{FC323AA5-E3CD-6CFA-07FC-3937CF4A5A55}"/>
                    </a:ext>
                  </a:extLst>
                </p:cNvPr>
                <p:cNvCxnSpPr>
                  <a:stCxn id="20" idx="6"/>
                  <a:endCxn id="12" idx="3"/>
                </p:cNvCxnSpPr>
                <p:nvPr/>
              </p:nvCxnSpPr>
              <p:spPr>
                <a:xfrm flipV="1">
                  <a:off x="10415120" y="1473390"/>
                  <a:ext cx="196582" cy="2302558"/>
                </a:xfrm>
                <a:prstGeom prst="curvedConnector3">
                  <a:avLst>
                    <a:gd name="adj1" fmla="val 216287"/>
                  </a:avLst>
                </a:prstGeom>
                <a:ln>
                  <a:tailEnd type="triangle"/>
                </a:ln>
              </p:spPr>
              <p:style>
                <a:lnRef idx="1">
                  <a:schemeClr val="dk1"/>
                </a:lnRef>
                <a:fillRef idx="0">
                  <a:schemeClr val="dk1"/>
                </a:fillRef>
                <a:effectRef idx="0">
                  <a:schemeClr val="dk1"/>
                </a:effectRef>
                <a:fontRef idx="minor">
                  <a:schemeClr val="tx1"/>
                </a:fontRef>
              </p:style>
            </p:cxnSp>
          </p:grpSp>
          <p:sp>
            <p:nvSpPr>
              <p:cNvPr id="6" name="Oval 5">
                <a:extLst>
                  <a:ext uri="{FF2B5EF4-FFF2-40B4-BE49-F238E27FC236}">
                    <a16:creationId xmlns:a16="http://schemas.microsoft.com/office/drawing/2014/main" id="{65B49CBB-C56E-C18F-19BE-AE92DE07E803}"/>
                  </a:ext>
                </a:extLst>
              </p:cNvPr>
              <p:cNvSpPr/>
              <p:nvPr/>
            </p:nvSpPr>
            <p:spPr>
              <a:xfrm>
                <a:off x="7941379" y="3486270"/>
                <a:ext cx="1299696" cy="700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Other nodes</a:t>
                </a:r>
              </a:p>
            </p:txBody>
          </p:sp>
        </p:grpSp>
        <p:cxnSp>
          <p:nvCxnSpPr>
            <p:cNvPr id="8" name="Straight Arrow Connector 7">
              <a:extLst>
                <a:ext uri="{FF2B5EF4-FFF2-40B4-BE49-F238E27FC236}">
                  <a16:creationId xmlns:a16="http://schemas.microsoft.com/office/drawing/2014/main" id="{8F6F6FB1-CE1A-D204-654D-89BE0B652694}"/>
                </a:ext>
              </a:extLst>
            </p:cNvPr>
            <p:cNvCxnSpPr>
              <a:cxnSpLocks/>
            </p:cNvCxnSpPr>
            <p:nvPr/>
          </p:nvCxnSpPr>
          <p:spPr>
            <a:xfrm flipH="1">
              <a:off x="8926571" y="3089710"/>
              <a:ext cx="630451" cy="45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94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GUI</a:t>
            </a:r>
          </a:p>
        </p:txBody>
      </p:sp>
      <p:pic>
        <p:nvPicPr>
          <p:cNvPr id="3" name="GUI">
            <a:hlinkClick r:id="" action="ppaction://media"/>
            <a:extLst>
              <a:ext uri="{FF2B5EF4-FFF2-40B4-BE49-F238E27FC236}">
                <a16:creationId xmlns:a16="http://schemas.microsoft.com/office/drawing/2014/main" id="{122FD20B-5488-2332-FA9E-DE4174F4B6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20570" y="1186983"/>
            <a:ext cx="8150860" cy="4484034"/>
          </a:xfrm>
          <a:prstGeom prst="rect">
            <a:avLst/>
          </a:prstGeom>
        </p:spPr>
      </p:pic>
    </p:spTree>
    <p:extLst>
      <p:ext uri="{BB962C8B-B14F-4D97-AF65-F5344CB8AC3E}">
        <p14:creationId xmlns:p14="http://schemas.microsoft.com/office/powerpoint/2010/main" val="129313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1902-6CE3-8BAA-59BD-FB122FDCE5D5}"/>
              </a:ext>
            </a:extLst>
          </p:cNvPr>
          <p:cNvSpPr>
            <a:spLocks noGrp="1"/>
          </p:cNvSpPr>
          <p:nvPr>
            <p:ph type="title"/>
          </p:nvPr>
        </p:nvSpPr>
        <p:spPr/>
        <p:txBody>
          <a:bodyPr/>
          <a:lstStyle/>
          <a:p>
            <a:r>
              <a:rPr lang="en-US"/>
              <a:t>NAVIGATION</a:t>
            </a:r>
          </a:p>
        </p:txBody>
      </p:sp>
      <p:sp>
        <p:nvSpPr>
          <p:cNvPr id="5" name="Text Placeholder 2">
            <a:extLst>
              <a:ext uri="{FF2B5EF4-FFF2-40B4-BE49-F238E27FC236}">
                <a16:creationId xmlns:a16="http://schemas.microsoft.com/office/drawing/2014/main" id="{2DA82F4E-604F-25E2-003F-7DE1B18ADB64}"/>
              </a:ext>
            </a:extLst>
          </p:cNvPr>
          <p:cNvSpPr txBox="1">
            <a:spLocks/>
          </p:cNvSpPr>
          <p:nvPr/>
        </p:nvSpPr>
        <p:spPr>
          <a:xfrm>
            <a:off x="698500" y="1463456"/>
            <a:ext cx="4920055" cy="435680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1pPr>
            <a:lvl2pPr marL="1219170" marR="0" lvl="1"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2pPr>
            <a:lvl3pPr marL="1828754" marR="0" lvl="2"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3pPr>
            <a:lvl4pPr marL="2438339" marR="0" lvl="3"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4pPr>
            <a:lvl5pPr marL="3047924" marR="0" lvl="4" indent="-423323" algn="l" rtl="0">
              <a:lnSpc>
                <a:spcPct val="90000"/>
              </a:lnSpc>
              <a:spcBef>
                <a:spcPts val="1200"/>
              </a:spcBef>
              <a:spcAft>
                <a:spcPts val="0"/>
              </a:spcAft>
              <a:buClr>
                <a:schemeClr val="accent1"/>
              </a:buClr>
              <a:buSzPts val="1400"/>
              <a:buFont typeface="Noto Sans Symbols"/>
              <a:buAutoNum type="arabicPeriod"/>
              <a:defRPr sz="1200" b="0" i="0" u="none" strike="noStrike" cap="none">
                <a:solidFill>
                  <a:srgbClr val="000000"/>
                </a:solidFill>
                <a:latin typeface="Arial"/>
                <a:ea typeface="Arial"/>
                <a:cs typeface="Arial"/>
                <a:sym typeface="Arial"/>
              </a:defRPr>
            </a:lvl5pPr>
            <a:lvl6pPr marL="3657509" marR="0" lvl="5" indent="-423323" algn="l" rtl="0">
              <a:lnSpc>
                <a:spcPct val="90000"/>
              </a:lnSpc>
              <a:spcBef>
                <a:spcPts val="1200"/>
              </a:spcBef>
              <a:spcAft>
                <a:spcPts val="0"/>
              </a:spcAft>
              <a:buClr>
                <a:schemeClr val="accent1"/>
              </a:buClr>
              <a:buSzPts val="1400"/>
              <a:buFont typeface="Noto Sans Symbols"/>
              <a:buAutoNum type="alphaLcPeriod"/>
              <a:defRPr sz="1200" b="0" i="0" u="none" strike="noStrike" cap="none">
                <a:solidFill>
                  <a:srgbClr val="000000"/>
                </a:solidFill>
                <a:latin typeface="Arial"/>
                <a:ea typeface="Arial"/>
                <a:cs typeface="Arial"/>
                <a:sym typeface="Arial"/>
              </a:defRPr>
            </a:lvl6pPr>
            <a:lvl7pPr marL="4267093" marR="0" lvl="6" indent="-423323" algn="l" rtl="0">
              <a:lnSpc>
                <a:spcPct val="90000"/>
              </a:lnSpc>
              <a:spcBef>
                <a:spcPts val="1200"/>
              </a:spcBef>
              <a:spcAft>
                <a:spcPts val="0"/>
              </a:spcAft>
              <a:buClr>
                <a:schemeClr val="accent1"/>
              </a:buClr>
              <a:buSzPts val="1400"/>
              <a:buFont typeface="Arial"/>
              <a:buChar char="▪"/>
              <a:defRPr sz="1200" b="0" i="0" u="none" strike="noStrike" cap="none">
                <a:solidFill>
                  <a:srgbClr val="000000"/>
                </a:solidFill>
                <a:latin typeface="Arial"/>
                <a:ea typeface="Arial"/>
                <a:cs typeface="Arial"/>
                <a:sym typeface="Arial"/>
              </a:defRPr>
            </a:lvl7pPr>
            <a:lvl8pPr marL="4876678" marR="0" lvl="7"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8pPr>
            <a:lvl9pPr marL="5486263" marR="0" lvl="8" indent="-304792" algn="l" rtl="0">
              <a:lnSpc>
                <a:spcPct val="90000"/>
              </a:lnSpc>
              <a:spcBef>
                <a:spcPts val="1200"/>
              </a:spcBef>
              <a:spcAft>
                <a:spcPts val="0"/>
              </a:spcAft>
              <a:buClr>
                <a:schemeClr val="accent1"/>
              </a:buClr>
              <a:buSzPts val="1400"/>
              <a:buFont typeface="Noto Sans Symbols"/>
              <a:buNone/>
              <a:defRPr sz="1200" b="0" i="0" u="none" strike="noStrike" cap="none">
                <a:solidFill>
                  <a:srgbClr val="000000"/>
                </a:solidFill>
                <a:latin typeface="Arial"/>
                <a:ea typeface="Arial"/>
                <a:cs typeface="Arial"/>
                <a:sym typeface="Arial"/>
              </a:defRPr>
            </a:lvl9pPr>
          </a:lstStyle>
          <a:p>
            <a:pPr marL="186055" indent="0">
              <a:buNone/>
            </a:pPr>
            <a:r>
              <a:rPr lang="en-US" sz="2000" kern="0"/>
              <a:t>Autonomous navigation:</a:t>
            </a:r>
          </a:p>
          <a:p>
            <a:pPr marL="608965" indent="-422910"/>
            <a:r>
              <a:rPr lang="en-US" sz="2000" kern="0"/>
              <a:t>Using </a:t>
            </a:r>
            <a:r>
              <a:rPr lang="en-US" sz="2000" kern="0">
                <a:hlinkClick r:id="rId4"/>
              </a:rPr>
              <a:t>gmapping</a:t>
            </a:r>
            <a:r>
              <a:rPr lang="en-US" sz="2000" kern="0"/>
              <a:t> for map building (SLAM)</a:t>
            </a:r>
            <a:endParaRPr lang="en-US"/>
          </a:p>
          <a:p>
            <a:pPr marL="608965" indent="-422910"/>
            <a:r>
              <a:rPr lang="en-US" sz="2000" kern="0"/>
              <a:t>Using </a:t>
            </a:r>
            <a:r>
              <a:rPr lang="en-US" sz="2000" kern="0">
                <a:hlinkClick r:id="rId5"/>
              </a:rPr>
              <a:t>amcl</a:t>
            </a:r>
            <a:r>
              <a:rPr lang="en-US" sz="2000" kern="0"/>
              <a:t> for self-localization (MCL)</a:t>
            </a:r>
          </a:p>
          <a:p>
            <a:pPr marL="608965" indent="-422910"/>
            <a:r>
              <a:rPr lang="en-US" sz="2000" kern="0"/>
              <a:t>Local obstacle avoidance</a:t>
            </a:r>
          </a:p>
          <a:p>
            <a:pPr marL="608965" indent="-422910"/>
            <a:r>
              <a:rPr lang="en-US" sz="2000" kern="0"/>
              <a:t>Perform sequential actions when pressing buttons.</a:t>
            </a:r>
          </a:p>
          <a:p>
            <a:pPr marL="608965" indent="-422910"/>
            <a:r>
              <a:rPr lang="en-US" sz="2000" kern="0"/>
              <a:t>Error handling</a:t>
            </a:r>
          </a:p>
        </p:txBody>
      </p:sp>
      <p:pic>
        <p:nvPicPr>
          <p:cNvPr id="3" name="navigation_speed_up">
            <a:hlinkClick r:id="" action="ppaction://media"/>
            <a:extLst>
              <a:ext uri="{FF2B5EF4-FFF2-40B4-BE49-F238E27FC236}">
                <a16:creationId xmlns:a16="http://schemas.microsoft.com/office/drawing/2014/main" id="{A5D7FE11-1841-8FD6-4DC4-542AD436EFB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0" y="3192581"/>
            <a:ext cx="5980046" cy="3363776"/>
          </a:xfrm>
          <a:prstGeom prst="rect">
            <a:avLst/>
          </a:prstGeom>
        </p:spPr>
      </p:pic>
      <p:pic>
        <p:nvPicPr>
          <p:cNvPr id="7" name="Picture 6">
            <a:extLst>
              <a:ext uri="{FF2B5EF4-FFF2-40B4-BE49-F238E27FC236}">
                <a16:creationId xmlns:a16="http://schemas.microsoft.com/office/drawing/2014/main" id="{82434B6B-E31F-43EE-3422-7797F4811C76}"/>
              </a:ext>
            </a:extLst>
          </p:cNvPr>
          <p:cNvPicPr>
            <a:picLocks noChangeAspect="1"/>
          </p:cNvPicPr>
          <p:nvPr/>
        </p:nvPicPr>
        <p:blipFill rotWithShape="1">
          <a:blip r:embed="rId7"/>
          <a:srcRect r="52649" b="62288"/>
          <a:stretch/>
        </p:blipFill>
        <p:spPr>
          <a:xfrm>
            <a:off x="6461593" y="744999"/>
            <a:ext cx="5248860" cy="1632169"/>
          </a:xfrm>
          <a:prstGeom prst="rect">
            <a:avLst/>
          </a:prstGeom>
        </p:spPr>
      </p:pic>
    </p:spTree>
    <p:extLst>
      <p:ext uri="{BB962C8B-B14F-4D97-AF65-F5344CB8AC3E}">
        <p14:creationId xmlns:p14="http://schemas.microsoft.com/office/powerpoint/2010/main" val="207947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509763D9E92C4AB56B783DF7C7CDCA" ma:contentTypeVersion="2" ma:contentTypeDescription="Een nieuw document maken." ma:contentTypeScope="" ma:versionID="61e1251f9eca076c1a00d039fb98bb7a">
  <xsd:schema xmlns:xsd="http://www.w3.org/2001/XMLSchema" xmlns:xs="http://www.w3.org/2001/XMLSchema" xmlns:p="http://schemas.microsoft.com/office/2006/metadata/properties" xmlns:ns3="b0bde371-2a4c-4d57-9233-9ce0b39d4d93" targetNamespace="http://schemas.microsoft.com/office/2006/metadata/properties" ma:root="true" ma:fieldsID="393f92c20458fec64a97329fce1b440f" ns3:_="">
    <xsd:import namespace="b0bde371-2a4c-4d57-9233-9ce0b39d4d93"/>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bde371-2a4c-4d57-9233-9ce0b39d4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781DD2-6C17-47FE-B0FE-F036D1AC22A4}">
  <ds:schemaRefs>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purl.org/dc/dcmitype/"/>
    <ds:schemaRef ds:uri="http://purl.org/dc/terms/"/>
    <ds:schemaRef ds:uri="b0bde371-2a4c-4d57-9233-9ce0b39d4d93"/>
    <ds:schemaRef ds:uri="http://www.w3.org/XML/1998/namespace"/>
  </ds:schemaRefs>
</ds:datastoreItem>
</file>

<file path=customXml/itemProps2.xml><?xml version="1.0" encoding="utf-8"?>
<ds:datastoreItem xmlns:ds="http://schemas.openxmlformats.org/officeDocument/2006/customXml" ds:itemID="{3B77C1BF-5AA9-4B97-B3FA-00AEBA309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bde371-2a4c-4d57-9233-9ce0b39d4d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2C437E-27DF-4618-9351-1302E68D0F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TotalTime>
  <Words>711</Words>
  <Application>Microsoft Office PowerPoint</Application>
  <PresentationFormat>Widescreen</PresentationFormat>
  <Paragraphs>121</Paragraphs>
  <Slides>25</Slides>
  <Notes>8</Notes>
  <HiddenSlides>1</HiddenSlides>
  <MMClips>12</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vt:i4>
      </vt:variant>
    </vt:vector>
  </HeadingPairs>
  <TitlesOfParts>
    <vt:vector size="38" baseType="lpstr">
      <vt:lpstr>Arial</vt:lpstr>
      <vt:lpstr>Calibri</vt:lpstr>
      <vt:lpstr>Helvetica</vt:lpstr>
      <vt:lpstr>Noto Sans Symbols</vt:lpstr>
      <vt:lpstr>Open Sans</vt:lpstr>
      <vt:lpstr>Quattrocento Sans</vt:lpstr>
      <vt:lpstr>Roboto Slab</vt:lpstr>
      <vt:lpstr>Roboto Slab Regular Regular</vt:lpstr>
      <vt:lpstr>Roboto Slab,Sans-Serif</vt:lpstr>
      <vt:lpstr>Wingdings</vt:lpstr>
      <vt:lpstr>TU Delft</vt:lpstr>
      <vt:lpstr>TU Delft</vt:lpstr>
      <vt:lpstr>TU Delft</vt:lpstr>
      <vt:lpstr>PowerPoint Presentation</vt:lpstr>
      <vt:lpstr>PowerPoint Presentation</vt:lpstr>
      <vt:lpstr>PowerPoint Presentation</vt:lpstr>
      <vt:lpstr>PowerPoint Presentation</vt:lpstr>
      <vt:lpstr>OUR SOLUTION</vt:lpstr>
      <vt:lpstr>STRUCTURE</vt:lpstr>
      <vt:lpstr>GUI</vt:lpstr>
      <vt:lpstr>GUI</vt:lpstr>
      <vt:lpstr>NAVIGATION</vt:lpstr>
      <vt:lpstr>NAVIGATION</vt:lpstr>
      <vt:lpstr>ERROR HANDLING</vt:lpstr>
      <vt:lpstr>ERROR HANDLING</vt:lpstr>
      <vt:lpstr>PERCEPTION</vt:lpstr>
      <vt:lpstr>PERCEPTION</vt:lpstr>
      <vt:lpstr>PLANNING – General PDDL</vt:lpstr>
      <vt:lpstr>PLANNING – PDDL + update_goals</vt:lpstr>
      <vt:lpstr>MOTION CONTROL</vt:lpstr>
      <vt:lpstr>MOTION CONTROL</vt:lpstr>
      <vt:lpstr>PowerPoint Presentation</vt:lpstr>
      <vt:lpstr>EXTRA! FUTURE WORK</vt:lpstr>
      <vt:lpstr>Are you ready to hire TIAGo?</vt:lpstr>
      <vt:lpstr>Thank you for your attention!</vt:lpstr>
      <vt:lpstr>ERROR HANDLING (EXTRA)</vt:lpstr>
      <vt:lpstr>Full Video In Simulation </vt:lpstr>
      <vt:lpstr>Full Video In Real World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pim de Ruijter</dc:creator>
  <cp:lastModifiedBy>Gioele Buriani</cp:lastModifiedBy>
  <cp:revision>3</cp:revision>
  <dcterms:created xsi:type="dcterms:W3CDTF">2022-05-19T12:14:11Z</dcterms:created>
  <dcterms:modified xsi:type="dcterms:W3CDTF">2024-04-02T16:19:01Z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0x010100A0509763D9E92C4AB56B783DF7C7CDCA</vt:lpwstr>
  </property>
</Properties>
</file>